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"/>
  </p:notesMasterIdLst>
  <p:sldIdLst>
    <p:sldId id="290" r:id="rId3"/>
    <p:sldId id="292" r:id="rId4"/>
    <p:sldId id="291" r:id="rId5"/>
    <p:sldId id="314" r:id="rId7"/>
    <p:sldId id="315" r:id="rId8"/>
    <p:sldId id="316" r:id="rId9"/>
    <p:sldId id="318" r:id="rId10"/>
    <p:sldId id="317" r:id="rId11"/>
    <p:sldId id="319" r:id="rId12"/>
    <p:sldId id="320" r:id="rId13"/>
    <p:sldId id="321" r:id="rId14"/>
    <p:sldId id="322" r:id="rId15"/>
    <p:sldId id="323" r:id="rId16"/>
    <p:sldId id="325" r:id="rId17"/>
    <p:sldId id="326" r:id="rId18"/>
    <p:sldId id="328" r:id="rId19"/>
    <p:sldId id="329" r:id="rId20"/>
    <p:sldId id="330" r:id="rId21"/>
    <p:sldId id="331" r:id="rId22"/>
    <p:sldId id="332" r:id="rId23"/>
    <p:sldId id="293" r:id="rId2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078FF"/>
    <a:srgbClr val="FFA800"/>
    <a:srgbClr val="232A34"/>
    <a:srgbClr val="FF9300"/>
    <a:srgbClr val="0077FF"/>
    <a:srgbClr val="EA5519"/>
    <a:srgbClr val="E73A1C"/>
    <a:srgbClr val="F60A73"/>
    <a:srgbClr val="053D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78" autoAdjust="0"/>
    <p:restoredTop sz="89628"/>
  </p:normalViewPr>
  <p:slideViewPr>
    <p:cSldViewPr snapToGrid="0">
      <p:cViewPr>
        <p:scale>
          <a:sx n="100" d="100"/>
          <a:sy n="100" d="100"/>
        </p:scale>
        <p:origin x="192" y="15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30" d="100"/>
        <a:sy n="130" d="100"/>
      </p:scale>
      <p:origin x="0" y="400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7" Type="http://schemas.openxmlformats.org/officeDocument/2006/relationships/tableStyles" Target="tableStyles.xml"/><Relationship Id="rId26" Type="http://schemas.openxmlformats.org/officeDocument/2006/relationships/viewProps" Target="viewProps.xml"/><Relationship Id="rId25" Type="http://schemas.openxmlformats.org/officeDocument/2006/relationships/presProps" Target="presProps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7420C7-8089-CA45-A6DC-043FAA3E752F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  <a:endParaRPr kumimoji="1" lang="zh-CN" altLang="en-US" smtClean="0"/>
          </a:p>
          <a:p>
            <a:pPr lvl="1"/>
            <a:r>
              <a:rPr kumimoji="1" lang="zh-CN" altLang="en-US" smtClean="0"/>
              <a:t>二级</a:t>
            </a:r>
            <a:endParaRPr kumimoji="1" lang="zh-CN" altLang="en-US" smtClean="0"/>
          </a:p>
          <a:p>
            <a:pPr lvl="2"/>
            <a:r>
              <a:rPr kumimoji="1" lang="zh-CN" altLang="en-US" smtClean="0"/>
              <a:t>三级</a:t>
            </a:r>
            <a:endParaRPr kumimoji="1" lang="zh-CN" altLang="en-US" smtClean="0"/>
          </a:p>
          <a:p>
            <a:pPr lvl="3"/>
            <a:r>
              <a:rPr kumimoji="1" lang="zh-CN" altLang="en-US" smtClean="0"/>
              <a:t>四级</a:t>
            </a:r>
            <a:endParaRPr kumimoji="1" lang="zh-CN" altLang="en-US" smtClean="0"/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305EC1-E30D-A742-B3E6-3E459931C61B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305EC1-E30D-A742-B3E6-3E459931C61B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305EC1-E30D-A742-B3E6-3E459931C61B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305EC1-E30D-A742-B3E6-3E459931C61B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305EC1-E30D-A742-B3E6-3E459931C61B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305EC1-E30D-A742-B3E6-3E459931C61B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305EC1-E30D-A742-B3E6-3E459931C61B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305EC1-E30D-A742-B3E6-3E459931C61B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305EC1-E30D-A742-B3E6-3E459931C61B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305EC1-E30D-A742-B3E6-3E459931C61B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305EC1-E30D-A742-B3E6-3E459931C61B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305EC1-E30D-A742-B3E6-3E459931C61B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305EC1-E30D-A742-B3E6-3E459931C61B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305EC1-E30D-A742-B3E6-3E459931C61B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305EC1-E30D-A742-B3E6-3E459931C61B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305EC1-E30D-A742-B3E6-3E459931C61B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305EC1-E30D-A742-B3E6-3E459931C61B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305EC1-E30D-A742-B3E6-3E459931C61B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305EC1-E30D-A742-B3E6-3E459931C61B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43749" y="543840"/>
            <a:ext cx="3808933" cy="82504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 b="1"/>
            </a:lvl1pPr>
          </a:lstStyle>
          <a:p>
            <a:r>
              <a:rPr lang="zh-CN" altLang="en-US" dirty="0"/>
              <a:t>单击此处添加标题</a:t>
            </a:r>
            <a:endParaRPr lang="zh-CN" altLang="en-US" dirty="0"/>
          </a:p>
        </p:txBody>
      </p:sp>
      <p:sp>
        <p:nvSpPr>
          <p:cNvPr id="7" name="矩形 6"/>
          <p:cNvSpPr/>
          <p:nvPr userDrawn="1"/>
        </p:nvSpPr>
        <p:spPr>
          <a:xfrm>
            <a:off x="0" y="0"/>
            <a:ext cx="624114" cy="1190171"/>
          </a:xfrm>
          <a:prstGeom prst="rect">
            <a:avLst/>
          </a:prstGeom>
          <a:solidFill>
            <a:srgbClr val="053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连接符 8"/>
          <p:cNvCxnSpPr/>
          <p:nvPr userDrawn="1"/>
        </p:nvCxnSpPr>
        <p:spPr>
          <a:xfrm>
            <a:off x="624114" y="543840"/>
            <a:ext cx="3581400" cy="0"/>
          </a:xfrm>
          <a:prstGeom prst="line">
            <a:avLst/>
          </a:prstGeom>
          <a:ln w="38100">
            <a:solidFill>
              <a:srgbClr val="00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bg>
      <p:bgPr>
        <a:solidFill>
          <a:srgbClr val="053D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0" y="0"/>
            <a:ext cx="504825" cy="119017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504825" y="543840"/>
            <a:ext cx="3700689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843749" y="543840"/>
            <a:ext cx="3808933" cy="82504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单击此处添加标题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0"/>
            <a:ext cx="12192000" cy="4210050"/>
          </a:xfrm>
          <a:prstGeom prst="rect">
            <a:avLst/>
          </a:prstGeom>
          <a:solidFill>
            <a:srgbClr val="00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 userDrawn="1"/>
        </p:nvSpPr>
        <p:spPr>
          <a:xfrm>
            <a:off x="0" y="0"/>
            <a:ext cx="485775" cy="119017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" name="直接连接符 4"/>
          <p:cNvCxnSpPr/>
          <p:nvPr userDrawn="1"/>
        </p:nvCxnSpPr>
        <p:spPr>
          <a:xfrm>
            <a:off x="485775" y="543840"/>
            <a:ext cx="3719739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843749" y="543840"/>
            <a:ext cx="3808933" cy="82504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单击此处添加标题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椭圆 7"/>
          <p:cNvSpPr/>
          <p:nvPr/>
        </p:nvSpPr>
        <p:spPr>
          <a:xfrm>
            <a:off x="7421798" y="2425848"/>
            <a:ext cx="1758553" cy="1758553"/>
          </a:xfrm>
          <a:prstGeom prst="ellipse">
            <a:avLst/>
          </a:prstGeom>
          <a:solidFill>
            <a:srgbClr val="007A3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8103970" y="3191897"/>
            <a:ext cx="1306286" cy="1306286"/>
          </a:xfrm>
          <a:prstGeom prst="ellipse">
            <a:avLst/>
          </a:prstGeom>
          <a:solidFill>
            <a:srgbClr val="007A37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9167327" y="3330383"/>
            <a:ext cx="854018" cy="854018"/>
          </a:xfrm>
          <a:prstGeom prst="ellipse">
            <a:avLst/>
          </a:prstGeom>
          <a:solidFill>
            <a:srgbClr val="007A37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 userDrawn="1"/>
        </p:nvSpPr>
        <p:spPr>
          <a:xfrm flipH="1">
            <a:off x="2803231" y="2511771"/>
            <a:ext cx="1758553" cy="1758553"/>
          </a:xfrm>
          <a:prstGeom prst="ellipse">
            <a:avLst/>
          </a:prstGeom>
          <a:solidFill>
            <a:srgbClr val="007A37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 userDrawn="1"/>
        </p:nvSpPr>
        <p:spPr>
          <a:xfrm flipH="1">
            <a:off x="2573326" y="3277820"/>
            <a:ext cx="1306286" cy="1306286"/>
          </a:xfrm>
          <a:prstGeom prst="ellipse">
            <a:avLst/>
          </a:prstGeom>
          <a:solidFill>
            <a:srgbClr val="007A37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 userDrawn="1"/>
        </p:nvSpPr>
        <p:spPr>
          <a:xfrm flipH="1">
            <a:off x="1962237" y="3416306"/>
            <a:ext cx="854018" cy="854018"/>
          </a:xfrm>
          <a:prstGeom prst="ellipse">
            <a:avLst/>
          </a:prstGeom>
          <a:solidFill>
            <a:srgbClr val="007A37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5" name="组 9"/>
          <p:cNvGrpSpPr/>
          <p:nvPr userDrawn="1"/>
        </p:nvGrpSpPr>
        <p:grpSpPr>
          <a:xfrm>
            <a:off x="4143657" y="1469396"/>
            <a:ext cx="3671455" cy="3671455"/>
            <a:chOff x="2736273" y="748180"/>
            <a:chExt cx="3671455" cy="3671455"/>
          </a:xfrm>
        </p:grpSpPr>
        <p:sp>
          <p:nvSpPr>
            <p:cNvPr id="16" name="椭圆 15"/>
            <p:cNvSpPr/>
            <p:nvPr/>
          </p:nvSpPr>
          <p:spPr>
            <a:xfrm>
              <a:off x="2736273" y="748180"/>
              <a:ext cx="3671455" cy="3671455"/>
            </a:xfrm>
            <a:prstGeom prst="ellipse">
              <a:avLst/>
            </a:prstGeom>
            <a:solidFill>
              <a:srgbClr val="007A3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solidFill>
                  <a:srgbClr val="103154"/>
                </a:solidFill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4494148" y="1790555"/>
              <a:ext cx="184731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endParaRPr kumimoji="1" lang="en-US" altLang="zh-CN" sz="4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1" name="椭圆 20"/>
          <p:cNvSpPr/>
          <p:nvPr userDrawn="1"/>
        </p:nvSpPr>
        <p:spPr>
          <a:xfrm flipH="1">
            <a:off x="3840150" y="1160785"/>
            <a:ext cx="4258939" cy="4258939"/>
          </a:xfrm>
          <a:prstGeom prst="ellipse">
            <a:avLst/>
          </a:prstGeom>
          <a:solidFill>
            <a:srgbClr val="007A37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/>
          <p:cNvSpPr/>
          <p:nvPr userDrawn="1"/>
        </p:nvSpPr>
        <p:spPr>
          <a:xfrm>
            <a:off x="8441104" y="3552384"/>
            <a:ext cx="632017" cy="632017"/>
          </a:xfrm>
          <a:prstGeom prst="ellipse">
            <a:avLst/>
          </a:prstGeom>
          <a:solidFill>
            <a:srgbClr val="007A37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/>
          <p:cNvSpPr/>
          <p:nvPr userDrawn="1"/>
        </p:nvSpPr>
        <p:spPr>
          <a:xfrm>
            <a:off x="2910460" y="3614954"/>
            <a:ext cx="632017" cy="632017"/>
          </a:xfrm>
          <a:prstGeom prst="ellipse">
            <a:avLst/>
          </a:prstGeom>
          <a:solidFill>
            <a:srgbClr val="007A37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 userDrawn="1"/>
        </p:nvSpPr>
        <p:spPr>
          <a:xfrm>
            <a:off x="9161230" y="948020"/>
            <a:ext cx="433105" cy="433105"/>
          </a:xfrm>
          <a:prstGeom prst="ellipse">
            <a:avLst/>
          </a:prstGeom>
          <a:solidFill>
            <a:srgbClr val="007A37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 userDrawn="1"/>
        </p:nvSpPr>
        <p:spPr>
          <a:xfrm>
            <a:off x="1185619" y="4278092"/>
            <a:ext cx="436783" cy="436783"/>
          </a:xfrm>
          <a:prstGeom prst="ellipse">
            <a:avLst/>
          </a:prstGeom>
          <a:solidFill>
            <a:srgbClr val="007A37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0" y="0"/>
            <a:ext cx="624114" cy="1190171"/>
          </a:xfrm>
          <a:prstGeom prst="rect">
            <a:avLst/>
          </a:prstGeom>
          <a:solidFill>
            <a:srgbClr val="053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" name="直接连接符 4"/>
          <p:cNvCxnSpPr/>
          <p:nvPr userDrawn="1"/>
        </p:nvCxnSpPr>
        <p:spPr>
          <a:xfrm>
            <a:off x="624114" y="543840"/>
            <a:ext cx="3581400" cy="0"/>
          </a:xfrm>
          <a:prstGeom prst="line">
            <a:avLst/>
          </a:prstGeom>
          <a:ln w="38100">
            <a:solidFill>
              <a:srgbClr val="00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6.png"/><Relationship Id="rId1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7.png"/><Relationship Id="rId1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8.png"/><Relationship Id="rId1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1.png"/><Relationship Id="rId1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4.png"/><Relationship Id="rId1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5.png"/><Relationship Id="rId1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0.png"/><Relationship Id="rId1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2.xml"/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10.png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1.png"/><Relationship Id="rId2" Type="http://schemas.openxmlformats.org/officeDocument/2006/relationships/hyperlink" Target="https://www.aliyun.com/" TargetMode="External"/><Relationship Id="rId1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2.png"/><Relationship Id="rId2" Type="http://schemas.openxmlformats.org/officeDocument/2006/relationships/hyperlink" Target="https://www.aliyun.com/daily-act/ecs/activity_selection?spm=5176.8112568.738194.3.75f89ed5aeNqRj&amp;aly_as=nSmnUnKK" TargetMode="External"/><Relationship Id="rId1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3.png"/><Relationship Id="rId2" Type="http://schemas.openxmlformats.org/officeDocument/2006/relationships/hyperlink" Target="https://promotion.aliyun.com/ntms/act/campus2018.html?spm=5176.8112568.420890.3.75f89ed5aeNqRj&amp;aly_as=dkcKiI3h" TargetMode="External"/><Relationship Id="rId1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4.png"/><Relationship Id="rId2" Type="http://schemas.openxmlformats.org/officeDocument/2006/relationships/hyperlink" Target="https://www.aliyun.com/minisite/goods?userCode=1plp2rdz&amp;share_source=copy_link" TargetMode="External"/><Relationship Id="rId1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5.png"/><Relationship Id="rId1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Python-PPT封面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369" y="0"/>
            <a:ext cx="12193369" cy="6858000"/>
          </a:xfrm>
          <a:prstGeom prst="rect">
            <a:avLst/>
          </a:prstGeom>
        </p:spPr>
      </p:pic>
      <p:sp>
        <p:nvSpPr>
          <p:cNvPr id="7" name="任意多边形 6"/>
          <p:cNvSpPr/>
          <p:nvPr/>
        </p:nvSpPr>
        <p:spPr>
          <a:xfrm flipH="1">
            <a:off x="7404100" y="684530"/>
            <a:ext cx="4788535" cy="982980"/>
          </a:xfrm>
          <a:custGeom>
            <a:avLst/>
            <a:gdLst>
              <a:gd name="connsiteX0" fmla="*/ 0 w 5521"/>
              <a:gd name="connsiteY0" fmla="*/ 13 h 1548"/>
              <a:gd name="connsiteX1" fmla="*/ 4808 w 5521"/>
              <a:gd name="connsiteY1" fmla="*/ 0 h 1548"/>
              <a:gd name="connsiteX2" fmla="*/ 5521 w 5521"/>
              <a:gd name="connsiteY2" fmla="*/ 662 h 1548"/>
              <a:gd name="connsiteX3" fmla="*/ 5512 w 5521"/>
              <a:gd name="connsiteY3" fmla="*/ 1548 h 1548"/>
              <a:gd name="connsiteX4" fmla="*/ 0 w 5521"/>
              <a:gd name="connsiteY4" fmla="*/ 1548 h 1548"/>
              <a:gd name="connsiteX5" fmla="*/ 0 w 5521"/>
              <a:gd name="connsiteY5" fmla="*/ 13 h 15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21" h="1548">
                <a:moveTo>
                  <a:pt x="0" y="13"/>
                </a:moveTo>
                <a:lnTo>
                  <a:pt x="4808" y="0"/>
                </a:lnTo>
                <a:lnTo>
                  <a:pt x="5521" y="662"/>
                </a:lnTo>
                <a:lnTo>
                  <a:pt x="5512" y="1548"/>
                </a:lnTo>
                <a:lnTo>
                  <a:pt x="0" y="1548"/>
                </a:lnTo>
                <a:lnTo>
                  <a:pt x="0" y="13"/>
                </a:lnTo>
                <a:close/>
              </a:path>
            </a:pathLst>
          </a:custGeom>
          <a:solidFill>
            <a:srgbClr val="FFA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7707145" y="853489"/>
            <a:ext cx="42976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 smtClean="0">
                <a:solidFill>
                  <a:schemeClr val="bg1"/>
                </a:solidFill>
              </a:rPr>
              <a:t>云服务器购买和连接</a:t>
            </a:r>
            <a:endParaRPr lang="zh-CN" altLang="en-US" sz="36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rgbClr val="232A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rgbClr val="232A34"/>
                </a:solidFill>
              </a:rPr>
              <a:t>https://www.aliyun.com/</a:t>
            </a:r>
            <a:endParaRPr lang="zh-CN" altLang="en-US" dirty="0">
              <a:solidFill>
                <a:srgbClr val="232A34"/>
              </a:solidFill>
            </a:endParaRPr>
          </a:p>
        </p:txBody>
      </p:sp>
      <p:pic>
        <p:nvPicPr>
          <p:cNvPr id="2" name="图片 1" descr="千锋白色logo-0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864090" y="5932805"/>
            <a:ext cx="2048510" cy="697865"/>
          </a:xfrm>
          <a:prstGeom prst="rect">
            <a:avLst/>
          </a:prstGeom>
        </p:spPr>
      </p:pic>
      <p:grpSp>
        <p:nvGrpSpPr>
          <p:cNvPr id="20" name="成组"/>
          <p:cNvGrpSpPr/>
          <p:nvPr/>
        </p:nvGrpSpPr>
        <p:grpSpPr>
          <a:xfrm>
            <a:off x="0" y="472965"/>
            <a:ext cx="12192000" cy="945934"/>
            <a:chOff x="0" y="0"/>
            <a:chExt cx="12192000" cy="945932"/>
          </a:xfrm>
        </p:grpSpPr>
        <p:grpSp>
          <p:nvGrpSpPr>
            <p:cNvPr id="21" name="矩形 3"/>
            <p:cNvGrpSpPr/>
            <p:nvPr/>
          </p:nvGrpSpPr>
          <p:grpSpPr>
            <a:xfrm>
              <a:off x="0" y="0"/>
              <a:ext cx="12192000" cy="945932"/>
              <a:chOff x="0" y="0"/>
              <a:chExt cx="12192000" cy="945931"/>
            </a:xfrm>
          </p:grpSpPr>
          <p:sp>
            <p:nvSpPr>
              <p:cNvPr id="23" name="矩形"/>
              <p:cNvSpPr/>
              <p:nvPr/>
            </p:nvSpPr>
            <p:spPr>
              <a:xfrm>
                <a:off x="0" y="-1"/>
                <a:ext cx="12192000" cy="945933"/>
              </a:xfrm>
              <a:prstGeom prst="rect">
                <a:avLst/>
              </a:prstGeom>
              <a:solidFill>
                <a:srgbClr val="FFA8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24" name="文本"/>
              <p:cNvSpPr txBox="1"/>
              <p:nvPr/>
            </p:nvSpPr>
            <p:spPr>
              <a:xfrm>
                <a:off x="45719" y="293895"/>
                <a:ext cx="12100561" cy="3581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>
                    <a:solidFill>
                      <a:srgbClr val="FFFFFF"/>
                    </a:solidFill>
                  </a:defRPr>
                </a:lvl1pPr>
              </a:lstStyle>
              <a:p>
                <a:r>
                  <a:t>   </a:t>
                </a:r>
              </a:p>
            </p:txBody>
          </p:sp>
        </p:grpSp>
        <p:sp>
          <p:nvSpPr>
            <p:cNvPr id="22" name="TextBox 4"/>
            <p:cNvSpPr txBox="1"/>
            <p:nvPr/>
          </p:nvSpPr>
          <p:spPr>
            <a:xfrm>
              <a:off x="567693" y="161261"/>
              <a:ext cx="11056614" cy="6438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3600" b="1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lvl1pPr>
            </a:lstStyle>
            <a:p>
              <a:r>
                <a:rPr lang="zh-CN" altLang="en-US" dirty="0" smtClean="0">
                  <a:solidFill>
                    <a:schemeClr val="bg1"/>
                  </a:solidFill>
                  <a:latin typeface="+mj-ea"/>
                  <a:ea typeface="+mj-ea"/>
                  <a:sym typeface="+mn-ea"/>
                </a:rPr>
                <a:t>安装</a:t>
              </a:r>
              <a:r>
                <a:rPr lang="en-US" altLang="zh-CN" dirty="0" smtClean="0">
                  <a:solidFill>
                    <a:schemeClr val="bg1"/>
                  </a:solidFill>
                  <a:latin typeface="+mj-ea"/>
                  <a:ea typeface="+mj-ea"/>
                  <a:sym typeface="+mn-ea"/>
                </a:rPr>
                <a:t>Ubuntu</a:t>
              </a:r>
              <a:r>
                <a:rPr lang="zh-CN" altLang="en-US" dirty="0" smtClean="0">
                  <a:solidFill>
                    <a:schemeClr val="bg1"/>
                  </a:solidFill>
                  <a:latin typeface="+mj-ea"/>
                  <a:ea typeface="+mj-ea"/>
                  <a:sym typeface="+mn-ea"/>
                </a:rPr>
                <a:t>系统</a:t>
              </a:r>
              <a:endParaRPr lang="zh-CN" altLang="en-US" dirty="0">
                <a:solidFill>
                  <a:schemeClr val="bg1"/>
                </a:solidFill>
                <a:latin typeface="+mj-ea"/>
              </a:endParaRPr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452120" y="1751965"/>
            <a:ext cx="1117219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000">
                <a:solidFill>
                  <a:schemeClr val="bg1"/>
                </a:solidFill>
                <a:latin typeface="+mn-ea"/>
                <a:cs typeface="+mn-ea"/>
              </a:rPr>
              <a:t>步骤</a:t>
            </a:r>
            <a:r>
              <a:rPr lang="en-US" altLang="zh-CN" sz="2000">
                <a:solidFill>
                  <a:schemeClr val="bg1"/>
                </a:solidFill>
                <a:latin typeface="+mn-ea"/>
                <a:cs typeface="+mn-ea"/>
              </a:rPr>
              <a:t>2. </a:t>
            </a:r>
            <a:r>
              <a:rPr lang="zh-CN" altLang="en-US" sz="2000">
                <a:solidFill>
                  <a:schemeClr val="bg1"/>
                </a:solidFill>
                <a:latin typeface="+mn-ea"/>
                <a:cs typeface="+mn-ea"/>
              </a:rPr>
              <a:t>选择</a:t>
            </a:r>
            <a:r>
              <a:rPr lang="en-US" altLang="zh-CN" sz="2000">
                <a:solidFill>
                  <a:schemeClr val="bg1"/>
                </a:solidFill>
                <a:latin typeface="+mn-ea"/>
                <a:cs typeface="+mn-ea"/>
              </a:rPr>
              <a:t>‘</a:t>
            </a:r>
            <a:r>
              <a:rPr lang="zh-CN" altLang="en-US" sz="2000">
                <a:solidFill>
                  <a:schemeClr val="bg1"/>
                </a:solidFill>
                <a:latin typeface="+mn-ea"/>
                <a:cs typeface="+mn-ea"/>
              </a:rPr>
              <a:t>云服务器</a:t>
            </a:r>
            <a:r>
              <a:rPr lang="en-US" altLang="zh-CN" sz="2000">
                <a:solidFill>
                  <a:schemeClr val="bg1"/>
                </a:solidFill>
                <a:latin typeface="+mn-ea"/>
                <a:cs typeface="+mn-ea"/>
              </a:rPr>
              <a:t>ECS’</a:t>
            </a:r>
            <a:r>
              <a:rPr lang="zh-CN" altLang="en-US" sz="2000">
                <a:solidFill>
                  <a:schemeClr val="bg1"/>
                </a:solidFill>
                <a:latin typeface="+mn-ea"/>
                <a:cs typeface="+mn-ea"/>
              </a:rPr>
              <a:t> </a:t>
            </a:r>
            <a:endParaRPr lang="zh-CN" altLang="en-US" sz="2000">
              <a:solidFill>
                <a:schemeClr val="bg1"/>
              </a:solidFill>
              <a:latin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6725" y="2289175"/>
            <a:ext cx="7498080" cy="434149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rgbClr val="232A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rgbClr val="232A34"/>
                </a:solidFill>
              </a:rPr>
              <a:t>https://www.aliyun.com/</a:t>
            </a:r>
            <a:endParaRPr lang="zh-CN" altLang="en-US" dirty="0">
              <a:solidFill>
                <a:srgbClr val="232A34"/>
              </a:solidFill>
            </a:endParaRPr>
          </a:p>
        </p:txBody>
      </p:sp>
      <p:pic>
        <p:nvPicPr>
          <p:cNvPr id="2" name="图片 1" descr="千锋白色logo-0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864090" y="5932805"/>
            <a:ext cx="2048510" cy="697865"/>
          </a:xfrm>
          <a:prstGeom prst="rect">
            <a:avLst/>
          </a:prstGeom>
        </p:spPr>
      </p:pic>
      <p:grpSp>
        <p:nvGrpSpPr>
          <p:cNvPr id="20" name="成组"/>
          <p:cNvGrpSpPr/>
          <p:nvPr/>
        </p:nvGrpSpPr>
        <p:grpSpPr>
          <a:xfrm>
            <a:off x="0" y="472965"/>
            <a:ext cx="12192000" cy="945934"/>
            <a:chOff x="0" y="0"/>
            <a:chExt cx="12192000" cy="945932"/>
          </a:xfrm>
        </p:grpSpPr>
        <p:grpSp>
          <p:nvGrpSpPr>
            <p:cNvPr id="21" name="矩形 3"/>
            <p:cNvGrpSpPr/>
            <p:nvPr/>
          </p:nvGrpSpPr>
          <p:grpSpPr>
            <a:xfrm>
              <a:off x="0" y="0"/>
              <a:ext cx="12192000" cy="945932"/>
              <a:chOff x="0" y="0"/>
              <a:chExt cx="12192000" cy="945931"/>
            </a:xfrm>
          </p:grpSpPr>
          <p:sp>
            <p:nvSpPr>
              <p:cNvPr id="23" name="矩形"/>
              <p:cNvSpPr/>
              <p:nvPr/>
            </p:nvSpPr>
            <p:spPr>
              <a:xfrm>
                <a:off x="0" y="-1"/>
                <a:ext cx="12192000" cy="945933"/>
              </a:xfrm>
              <a:prstGeom prst="rect">
                <a:avLst/>
              </a:prstGeom>
              <a:solidFill>
                <a:srgbClr val="FFA8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24" name="文本"/>
              <p:cNvSpPr txBox="1"/>
              <p:nvPr/>
            </p:nvSpPr>
            <p:spPr>
              <a:xfrm>
                <a:off x="45719" y="293895"/>
                <a:ext cx="12100561" cy="3581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>
                    <a:solidFill>
                      <a:srgbClr val="FFFFFF"/>
                    </a:solidFill>
                  </a:defRPr>
                </a:lvl1pPr>
              </a:lstStyle>
              <a:p>
                <a:r>
                  <a:t>   </a:t>
                </a:r>
              </a:p>
            </p:txBody>
          </p:sp>
        </p:grpSp>
        <p:sp>
          <p:nvSpPr>
            <p:cNvPr id="22" name="TextBox 4"/>
            <p:cNvSpPr txBox="1"/>
            <p:nvPr/>
          </p:nvSpPr>
          <p:spPr>
            <a:xfrm>
              <a:off x="567693" y="161261"/>
              <a:ext cx="11056614" cy="6438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3600" b="1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lvl1pPr>
            </a:lstStyle>
            <a:p>
              <a:r>
                <a:rPr lang="zh-CN" altLang="en-US" dirty="0" smtClean="0">
                  <a:solidFill>
                    <a:schemeClr val="bg1"/>
                  </a:solidFill>
                  <a:latin typeface="+mj-ea"/>
                  <a:ea typeface="+mj-ea"/>
                  <a:sym typeface="+mn-ea"/>
                </a:rPr>
                <a:t>安装</a:t>
              </a:r>
              <a:r>
                <a:rPr lang="en-US" altLang="zh-CN" dirty="0" smtClean="0">
                  <a:solidFill>
                    <a:schemeClr val="bg1"/>
                  </a:solidFill>
                  <a:latin typeface="+mj-ea"/>
                  <a:ea typeface="+mj-ea"/>
                  <a:sym typeface="+mn-ea"/>
                </a:rPr>
                <a:t>Ubuntu</a:t>
              </a:r>
              <a:r>
                <a:rPr lang="zh-CN" altLang="en-US" dirty="0" smtClean="0">
                  <a:solidFill>
                    <a:schemeClr val="bg1"/>
                  </a:solidFill>
                  <a:latin typeface="+mj-ea"/>
                  <a:ea typeface="+mj-ea"/>
                  <a:sym typeface="+mn-ea"/>
                </a:rPr>
                <a:t>系统</a:t>
              </a:r>
              <a:endParaRPr lang="zh-CN" altLang="en-US" dirty="0">
                <a:solidFill>
                  <a:schemeClr val="bg1"/>
                </a:solidFill>
                <a:latin typeface="+mj-ea"/>
              </a:endParaRPr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452120" y="1751965"/>
            <a:ext cx="1117219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000">
                <a:solidFill>
                  <a:schemeClr val="bg1"/>
                </a:solidFill>
                <a:latin typeface="+mn-ea"/>
                <a:cs typeface="+mn-ea"/>
              </a:rPr>
              <a:t>步骤</a:t>
            </a:r>
            <a:r>
              <a:rPr lang="en-US" altLang="zh-CN" sz="2000">
                <a:solidFill>
                  <a:schemeClr val="bg1"/>
                </a:solidFill>
                <a:latin typeface="+mn-ea"/>
                <a:cs typeface="+mn-ea"/>
              </a:rPr>
              <a:t>3. </a:t>
            </a:r>
            <a:r>
              <a:rPr lang="zh-CN" altLang="en-US" sz="2000">
                <a:solidFill>
                  <a:schemeClr val="bg1"/>
                </a:solidFill>
                <a:latin typeface="+mn-ea"/>
                <a:cs typeface="+mn-ea"/>
              </a:rPr>
              <a:t>点击</a:t>
            </a:r>
            <a:r>
              <a:rPr lang="en-US" altLang="zh-CN" sz="2000">
                <a:solidFill>
                  <a:schemeClr val="bg1"/>
                </a:solidFill>
                <a:latin typeface="+mn-ea"/>
                <a:cs typeface="+mn-ea"/>
              </a:rPr>
              <a:t>‘</a:t>
            </a:r>
            <a:r>
              <a:rPr lang="zh-CN" altLang="en-US" sz="2000">
                <a:solidFill>
                  <a:schemeClr val="bg1"/>
                </a:solidFill>
                <a:latin typeface="+mn-ea"/>
                <a:cs typeface="+mn-ea"/>
              </a:rPr>
              <a:t>实例</a:t>
            </a:r>
            <a:r>
              <a:rPr lang="en-US" altLang="zh-CN" sz="2000">
                <a:solidFill>
                  <a:schemeClr val="bg1"/>
                </a:solidFill>
                <a:latin typeface="+mn-ea"/>
                <a:cs typeface="+mn-ea"/>
              </a:rPr>
              <a:t>’, </a:t>
            </a:r>
            <a:r>
              <a:rPr lang="zh-CN" altLang="en-US" sz="2000">
                <a:solidFill>
                  <a:schemeClr val="bg1"/>
                </a:solidFill>
                <a:latin typeface="+mn-ea"/>
                <a:cs typeface="+mn-ea"/>
              </a:rPr>
              <a:t>查看购买的</a:t>
            </a:r>
            <a:r>
              <a:rPr lang="en-US" altLang="zh-CN" sz="2000">
                <a:solidFill>
                  <a:schemeClr val="bg1"/>
                </a:solidFill>
                <a:latin typeface="+mn-ea"/>
                <a:cs typeface="+mn-ea"/>
              </a:rPr>
              <a:t>Ubuntu</a:t>
            </a:r>
            <a:r>
              <a:rPr lang="zh-CN" altLang="en-US" sz="2000">
                <a:solidFill>
                  <a:schemeClr val="bg1"/>
                </a:solidFill>
                <a:latin typeface="+mn-ea"/>
                <a:cs typeface="+mn-ea"/>
              </a:rPr>
              <a:t>实例</a:t>
            </a:r>
            <a:r>
              <a:rPr lang="zh-CN" altLang="en-US" sz="2000">
                <a:solidFill>
                  <a:schemeClr val="bg1"/>
                </a:solidFill>
                <a:latin typeface="+mn-ea"/>
                <a:cs typeface="+mn-ea"/>
              </a:rPr>
              <a:t> </a:t>
            </a:r>
            <a:endParaRPr lang="zh-CN" altLang="en-US" sz="2000">
              <a:solidFill>
                <a:schemeClr val="bg1"/>
              </a:solidFill>
              <a:latin typeface="+mn-ea"/>
              <a:cs typeface="+mn-ea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6675" y="2367280"/>
            <a:ext cx="7917815" cy="426339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rgbClr val="232A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rgbClr val="232A34"/>
                </a:solidFill>
              </a:rPr>
              <a:t>https://www.aliyun.com/</a:t>
            </a:r>
            <a:endParaRPr lang="zh-CN" altLang="en-US" dirty="0">
              <a:solidFill>
                <a:srgbClr val="232A34"/>
              </a:solidFill>
            </a:endParaRPr>
          </a:p>
        </p:txBody>
      </p:sp>
      <p:pic>
        <p:nvPicPr>
          <p:cNvPr id="2" name="图片 1" descr="千锋白色logo-0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864090" y="5932805"/>
            <a:ext cx="2048510" cy="697865"/>
          </a:xfrm>
          <a:prstGeom prst="rect">
            <a:avLst/>
          </a:prstGeom>
        </p:spPr>
      </p:pic>
      <p:grpSp>
        <p:nvGrpSpPr>
          <p:cNvPr id="20" name="成组"/>
          <p:cNvGrpSpPr/>
          <p:nvPr/>
        </p:nvGrpSpPr>
        <p:grpSpPr>
          <a:xfrm>
            <a:off x="0" y="472965"/>
            <a:ext cx="12192000" cy="945934"/>
            <a:chOff x="0" y="0"/>
            <a:chExt cx="12192000" cy="945932"/>
          </a:xfrm>
        </p:grpSpPr>
        <p:grpSp>
          <p:nvGrpSpPr>
            <p:cNvPr id="21" name="矩形 3"/>
            <p:cNvGrpSpPr/>
            <p:nvPr/>
          </p:nvGrpSpPr>
          <p:grpSpPr>
            <a:xfrm>
              <a:off x="0" y="0"/>
              <a:ext cx="12192000" cy="945932"/>
              <a:chOff x="0" y="0"/>
              <a:chExt cx="12192000" cy="945931"/>
            </a:xfrm>
          </p:grpSpPr>
          <p:sp>
            <p:nvSpPr>
              <p:cNvPr id="23" name="矩形"/>
              <p:cNvSpPr/>
              <p:nvPr/>
            </p:nvSpPr>
            <p:spPr>
              <a:xfrm>
                <a:off x="0" y="-1"/>
                <a:ext cx="12192000" cy="945933"/>
              </a:xfrm>
              <a:prstGeom prst="rect">
                <a:avLst/>
              </a:prstGeom>
              <a:solidFill>
                <a:srgbClr val="FFA8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24" name="文本"/>
              <p:cNvSpPr txBox="1"/>
              <p:nvPr/>
            </p:nvSpPr>
            <p:spPr>
              <a:xfrm>
                <a:off x="45719" y="293895"/>
                <a:ext cx="12100561" cy="3581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>
                    <a:solidFill>
                      <a:srgbClr val="FFFFFF"/>
                    </a:solidFill>
                  </a:defRPr>
                </a:lvl1pPr>
              </a:lstStyle>
              <a:p>
                <a:r>
                  <a:t>   </a:t>
                </a:r>
              </a:p>
            </p:txBody>
          </p:sp>
        </p:grpSp>
        <p:sp>
          <p:nvSpPr>
            <p:cNvPr id="22" name="TextBox 4"/>
            <p:cNvSpPr txBox="1"/>
            <p:nvPr/>
          </p:nvSpPr>
          <p:spPr>
            <a:xfrm>
              <a:off x="567693" y="161261"/>
              <a:ext cx="11056614" cy="6438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3600" b="1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lvl1pPr>
            </a:lstStyle>
            <a:p>
              <a:r>
                <a:rPr lang="zh-CN" altLang="en-US" dirty="0" smtClean="0">
                  <a:solidFill>
                    <a:schemeClr val="bg1"/>
                  </a:solidFill>
                  <a:latin typeface="+mj-ea"/>
                  <a:ea typeface="+mj-ea"/>
                  <a:sym typeface="+mn-ea"/>
                </a:rPr>
                <a:t>安装</a:t>
              </a:r>
              <a:r>
                <a:rPr lang="en-US" altLang="zh-CN" dirty="0" smtClean="0">
                  <a:solidFill>
                    <a:schemeClr val="bg1"/>
                  </a:solidFill>
                  <a:latin typeface="+mj-ea"/>
                  <a:ea typeface="+mj-ea"/>
                  <a:sym typeface="+mn-ea"/>
                </a:rPr>
                <a:t>Ubuntu</a:t>
              </a:r>
              <a:r>
                <a:rPr lang="zh-CN" altLang="en-US" dirty="0" smtClean="0">
                  <a:solidFill>
                    <a:schemeClr val="bg1"/>
                  </a:solidFill>
                  <a:latin typeface="+mj-ea"/>
                  <a:ea typeface="+mj-ea"/>
                  <a:sym typeface="+mn-ea"/>
                </a:rPr>
                <a:t>系统</a:t>
              </a:r>
              <a:endParaRPr lang="zh-CN" altLang="en-US" dirty="0">
                <a:solidFill>
                  <a:schemeClr val="bg1"/>
                </a:solidFill>
                <a:latin typeface="+mj-ea"/>
              </a:endParaRPr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452120" y="1751965"/>
            <a:ext cx="1117219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000">
                <a:solidFill>
                  <a:schemeClr val="bg1"/>
                </a:solidFill>
                <a:latin typeface="+mn-ea"/>
                <a:cs typeface="+mn-ea"/>
                <a:sym typeface="+mn-ea"/>
              </a:rPr>
              <a:t>步骤</a:t>
            </a:r>
            <a:r>
              <a:rPr lang="en-US" altLang="zh-CN" sz="2000">
                <a:solidFill>
                  <a:schemeClr val="bg1"/>
                </a:solidFill>
                <a:latin typeface="+mn-ea"/>
                <a:cs typeface="+mn-ea"/>
                <a:sym typeface="+mn-ea"/>
              </a:rPr>
              <a:t>4. </a:t>
            </a:r>
            <a:r>
              <a:rPr lang="zh-CN" altLang="en-US" sz="2000">
                <a:solidFill>
                  <a:schemeClr val="bg1"/>
                </a:solidFill>
                <a:latin typeface="+mn-ea"/>
                <a:cs typeface="+mn-ea"/>
                <a:sym typeface="+mn-ea"/>
              </a:rPr>
              <a:t>第一次使用时， 请重装系统， 点击实例</a:t>
            </a:r>
            <a:r>
              <a:rPr lang="en-US" altLang="zh-CN" sz="2000">
                <a:solidFill>
                  <a:schemeClr val="bg1"/>
                </a:solidFill>
                <a:latin typeface="+mn-ea"/>
                <a:cs typeface="+mn-ea"/>
                <a:sym typeface="+mn-ea"/>
              </a:rPr>
              <a:t>ID, </a:t>
            </a:r>
            <a:r>
              <a:rPr lang="zh-CN" altLang="en-US" sz="2000">
                <a:solidFill>
                  <a:schemeClr val="bg1"/>
                </a:solidFill>
                <a:latin typeface="+mn-ea"/>
                <a:cs typeface="+mn-ea"/>
                <a:sym typeface="+mn-ea"/>
              </a:rPr>
              <a:t>进入</a:t>
            </a:r>
            <a:r>
              <a:rPr lang="en-US" altLang="zh-CN" sz="2000">
                <a:solidFill>
                  <a:schemeClr val="bg1"/>
                </a:solidFill>
                <a:latin typeface="+mn-ea"/>
                <a:cs typeface="+mn-ea"/>
                <a:sym typeface="+mn-ea"/>
              </a:rPr>
              <a:t>Ubuntu</a:t>
            </a:r>
            <a:r>
              <a:rPr lang="zh-CN" altLang="en-US" sz="2000">
                <a:solidFill>
                  <a:schemeClr val="bg1"/>
                </a:solidFill>
                <a:latin typeface="+mn-ea"/>
                <a:cs typeface="+mn-ea"/>
                <a:sym typeface="+mn-ea"/>
              </a:rPr>
              <a:t>系统详情页</a:t>
            </a:r>
            <a:endParaRPr lang="zh-CN" altLang="en-US" sz="2000">
              <a:solidFill>
                <a:schemeClr val="bg1"/>
              </a:solidFill>
              <a:latin typeface="+mn-ea"/>
              <a:cs typeface="+mn-ea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2590" y="2357755"/>
            <a:ext cx="8143240" cy="438467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rgbClr val="232A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rgbClr val="232A34"/>
                </a:solidFill>
              </a:rPr>
              <a:t>https://www.aliyun.com/</a:t>
            </a:r>
            <a:endParaRPr lang="zh-CN" altLang="en-US" dirty="0">
              <a:solidFill>
                <a:srgbClr val="232A34"/>
              </a:solidFill>
            </a:endParaRPr>
          </a:p>
        </p:txBody>
      </p:sp>
      <p:pic>
        <p:nvPicPr>
          <p:cNvPr id="2" name="图片 1" descr="千锋白色logo-0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864090" y="5932805"/>
            <a:ext cx="2048510" cy="697865"/>
          </a:xfrm>
          <a:prstGeom prst="rect">
            <a:avLst/>
          </a:prstGeom>
        </p:spPr>
      </p:pic>
      <p:grpSp>
        <p:nvGrpSpPr>
          <p:cNvPr id="20" name="成组"/>
          <p:cNvGrpSpPr/>
          <p:nvPr/>
        </p:nvGrpSpPr>
        <p:grpSpPr>
          <a:xfrm>
            <a:off x="0" y="472965"/>
            <a:ext cx="12192000" cy="945934"/>
            <a:chOff x="0" y="0"/>
            <a:chExt cx="12192000" cy="945932"/>
          </a:xfrm>
        </p:grpSpPr>
        <p:grpSp>
          <p:nvGrpSpPr>
            <p:cNvPr id="21" name="矩形 3"/>
            <p:cNvGrpSpPr/>
            <p:nvPr/>
          </p:nvGrpSpPr>
          <p:grpSpPr>
            <a:xfrm>
              <a:off x="0" y="0"/>
              <a:ext cx="12192000" cy="945932"/>
              <a:chOff x="0" y="0"/>
              <a:chExt cx="12192000" cy="945931"/>
            </a:xfrm>
          </p:grpSpPr>
          <p:sp>
            <p:nvSpPr>
              <p:cNvPr id="23" name="矩形"/>
              <p:cNvSpPr/>
              <p:nvPr/>
            </p:nvSpPr>
            <p:spPr>
              <a:xfrm>
                <a:off x="0" y="-1"/>
                <a:ext cx="12192000" cy="945933"/>
              </a:xfrm>
              <a:prstGeom prst="rect">
                <a:avLst/>
              </a:prstGeom>
              <a:solidFill>
                <a:srgbClr val="FFA8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24" name="文本"/>
              <p:cNvSpPr txBox="1"/>
              <p:nvPr/>
            </p:nvSpPr>
            <p:spPr>
              <a:xfrm>
                <a:off x="45719" y="293895"/>
                <a:ext cx="12100561" cy="3581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>
                    <a:solidFill>
                      <a:srgbClr val="FFFFFF"/>
                    </a:solidFill>
                  </a:defRPr>
                </a:lvl1pPr>
              </a:lstStyle>
              <a:p>
                <a:r>
                  <a:t>   </a:t>
                </a:r>
              </a:p>
            </p:txBody>
          </p:sp>
        </p:grpSp>
        <p:sp>
          <p:nvSpPr>
            <p:cNvPr id="22" name="TextBox 4"/>
            <p:cNvSpPr txBox="1"/>
            <p:nvPr/>
          </p:nvSpPr>
          <p:spPr>
            <a:xfrm>
              <a:off x="567693" y="161261"/>
              <a:ext cx="11056614" cy="6438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3600" b="1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lvl1pPr>
            </a:lstStyle>
            <a:p>
              <a:r>
                <a:rPr lang="zh-CN" altLang="en-US" dirty="0" smtClean="0">
                  <a:solidFill>
                    <a:schemeClr val="bg1"/>
                  </a:solidFill>
                  <a:latin typeface="+mj-ea"/>
                  <a:ea typeface="+mj-ea"/>
                  <a:sym typeface="+mn-ea"/>
                </a:rPr>
                <a:t>安装</a:t>
              </a:r>
              <a:r>
                <a:rPr lang="en-US" altLang="zh-CN" dirty="0" smtClean="0">
                  <a:solidFill>
                    <a:schemeClr val="bg1"/>
                  </a:solidFill>
                  <a:latin typeface="+mj-ea"/>
                  <a:ea typeface="+mj-ea"/>
                  <a:sym typeface="+mn-ea"/>
                </a:rPr>
                <a:t>Ubuntu</a:t>
              </a:r>
              <a:r>
                <a:rPr lang="zh-CN" altLang="en-US" dirty="0" smtClean="0">
                  <a:solidFill>
                    <a:schemeClr val="bg1"/>
                  </a:solidFill>
                  <a:latin typeface="+mj-ea"/>
                  <a:ea typeface="+mj-ea"/>
                  <a:sym typeface="+mn-ea"/>
                </a:rPr>
                <a:t>系统</a:t>
              </a:r>
              <a:endParaRPr lang="zh-CN" altLang="en-US" dirty="0">
                <a:solidFill>
                  <a:schemeClr val="bg1"/>
                </a:solidFill>
                <a:latin typeface="+mj-ea"/>
              </a:endParaRPr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452120" y="1751965"/>
            <a:ext cx="431419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000">
                <a:solidFill>
                  <a:schemeClr val="bg1"/>
                </a:solidFill>
                <a:latin typeface="+mn-ea"/>
                <a:cs typeface="+mn-ea"/>
                <a:sym typeface="+mn-ea"/>
              </a:rPr>
              <a:t>步骤</a:t>
            </a:r>
            <a:r>
              <a:rPr lang="en-US" altLang="zh-CN" sz="2000">
                <a:solidFill>
                  <a:schemeClr val="bg1"/>
                </a:solidFill>
                <a:latin typeface="+mn-ea"/>
                <a:cs typeface="+mn-ea"/>
                <a:sym typeface="+mn-ea"/>
              </a:rPr>
              <a:t>5. </a:t>
            </a:r>
            <a:r>
              <a:rPr lang="zh-CN" altLang="en-US" sz="2000">
                <a:solidFill>
                  <a:schemeClr val="bg1"/>
                </a:solidFill>
                <a:latin typeface="+mn-ea"/>
                <a:cs typeface="+mn-ea"/>
                <a:sym typeface="+mn-ea"/>
              </a:rPr>
              <a:t>先停止</a:t>
            </a:r>
            <a:r>
              <a:rPr lang="en-US" altLang="zh-CN" sz="2000">
                <a:solidFill>
                  <a:schemeClr val="bg1"/>
                </a:solidFill>
                <a:latin typeface="+mn-ea"/>
                <a:cs typeface="+mn-ea"/>
                <a:sym typeface="+mn-ea"/>
              </a:rPr>
              <a:t>Ubuntu</a:t>
            </a:r>
            <a:r>
              <a:rPr lang="zh-CN" altLang="en-US" sz="2000">
                <a:solidFill>
                  <a:schemeClr val="bg1"/>
                </a:solidFill>
                <a:latin typeface="+mn-ea"/>
                <a:cs typeface="+mn-ea"/>
                <a:sym typeface="+mn-ea"/>
              </a:rPr>
              <a:t>系统</a:t>
            </a:r>
            <a:endParaRPr lang="zh-CN" altLang="en-US" sz="2000">
              <a:solidFill>
                <a:schemeClr val="bg1"/>
              </a:solidFill>
              <a:latin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120" y="2519045"/>
            <a:ext cx="5481955" cy="412813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470015" y="1751965"/>
            <a:ext cx="5315585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000">
                <a:solidFill>
                  <a:schemeClr val="bg1"/>
                </a:solidFill>
                <a:latin typeface="+mn-ea"/>
                <a:cs typeface="+mn-ea"/>
                <a:sym typeface="+mn-ea"/>
              </a:rPr>
              <a:t>步骤</a:t>
            </a:r>
            <a:r>
              <a:rPr lang="en-US" altLang="zh-CN" sz="2000">
                <a:solidFill>
                  <a:schemeClr val="bg1"/>
                </a:solidFill>
                <a:latin typeface="+mn-ea"/>
                <a:cs typeface="+mn-ea"/>
                <a:sym typeface="+mn-ea"/>
              </a:rPr>
              <a:t>6. </a:t>
            </a:r>
            <a:r>
              <a:rPr lang="zh-CN" altLang="en-US" sz="2000">
                <a:solidFill>
                  <a:schemeClr val="bg1"/>
                </a:solidFill>
                <a:latin typeface="+mn-ea"/>
                <a:cs typeface="+mn-ea"/>
                <a:sym typeface="+mn-ea"/>
              </a:rPr>
              <a:t>在配置信息，点击</a:t>
            </a:r>
            <a:r>
              <a:rPr lang="en-US" altLang="zh-CN" sz="2000">
                <a:solidFill>
                  <a:schemeClr val="bg1"/>
                </a:solidFill>
                <a:latin typeface="+mn-ea"/>
                <a:cs typeface="+mn-ea"/>
                <a:sym typeface="+mn-ea"/>
              </a:rPr>
              <a:t>‘</a:t>
            </a:r>
            <a:r>
              <a:rPr lang="zh-CN" altLang="en-US" sz="2000">
                <a:solidFill>
                  <a:schemeClr val="bg1"/>
                </a:solidFill>
                <a:latin typeface="+mn-ea"/>
                <a:cs typeface="+mn-ea"/>
                <a:sym typeface="+mn-ea"/>
              </a:rPr>
              <a:t>更换操作系统</a:t>
            </a:r>
            <a:r>
              <a:rPr lang="en-US" altLang="zh-CN" sz="2000">
                <a:solidFill>
                  <a:schemeClr val="bg1"/>
                </a:solidFill>
                <a:latin typeface="+mn-ea"/>
                <a:cs typeface="+mn-ea"/>
                <a:sym typeface="+mn-ea"/>
              </a:rPr>
              <a:t>’</a:t>
            </a:r>
            <a:r>
              <a:rPr lang="zh-CN" altLang="en-US" sz="2000">
                <a:solidFill>
                  <a:schemeClr val="bg1"/>
                </a:solidFill>
                <a:latin typeface="+mn-ea"/>
                <a:cs typeface="+mn-ea"/>
                <a:sym typeface="+mn-ea"/>
              </a:rPr>
              <a:t>， 在弹出的窗口点击确定。</a:t>
            </a:r>
            <a:endParaRPr lang="zh-CN" altLang="en-US" sz="2000">
              <a:solidFill>
                <a:schemeClr val="bg1"/>
              </a:solidFill>
              <a:latin typeface="+mn-ea"/>
              <a:cs typeface="+mn-ea"/>
              <a:sym typeface="+mn-ea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4280" y="2519045"/>
            <a:ext cx="5481320" cy="41275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rgbClr val="232A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rgbClr val="232A34"/>
                </a:solidFill>
              </a:rPr>
              <a:t>https://www.aliyun.com/</a:t>
            </a:r>
            <a:endParaRPr lang="zh-CN" altLang="en-US" dirty="0">
              <a:solidFill>
                <a:srgbClr val="232A34"/>
              </a:solidFill>
            </a:endParaRPr>
          </a:p>
        </p:txBody>
      </p:sp>
      <p:pic>
        <p:nvPicPr>
          <p:cNvPr id="2" name="图片 1" descr="千锋白色logo-0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864090" y="5932805"/>
            <a:ext cx="2048510" cy="697865"/>
          </a:xfrm>
          <a:prstGeom prst="rect">
            <a:avLst/>
          </a:prstGeom>
        </p:spPr>
      </p:pic>
      <p:grpSp>
        <p:nvGrpSpPr>
          <p:cNvPr id="20" name="成组"/>
          <p:cNvGrpSpPr/>
          <p:nvPr/>
        </p:nvGrpSpPr>
        <p:grpSpPr>
          <a:xfrm>
            <a:off x="0" y="472965"/>
            <a:ext cx="12192000" cy="945934"/>
            <a:chOff x="0" y="0"/>
            <a:chExt cx="12192000" cy="945932"/>
          </a:xfrm>
        </p:grpSpPr>
        <p:grpSp>
          <p:nvGrpSpPr>
            <p:cNvPr id="21" name="矩形 3"/>
            <p:cNvGrpSpPr/>
            <p:nvPr/>
          </p:nvGrpSpPr>
          <p:grpSpPr>
            <a:xfrm>
              <a:off x="0" y="0"/>
              <a:ext cx="12192000" cy="945932"/>
              <a:chOff x="0" y="0"/>
              <a:chExt cx="12192000" cy="945931"/>
            </a:xfrm>
          </p:grpSpPr>
          <p:sp>
            <p:nvSpPr>
              <p:cNvPr id="23" name="矩形"/>
              <p:cNvSpPr/>
              <p:nvPr/>
            </p:nvSpPr>
            <p:spPr>
              <a:xfrm>
                <a:off x="0" y="-1"/>
                <a:ext cx="12192000" cy="945933"/>
              </a:xfrm>
              <a:prstGeom prst="rect">
                <a:avLst/>
              </a:prstGeom>
              <a:solidFill>
                <a:srgbClr val="FFA8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24" name="文本"/>
              <p:cNvSpPr txBox="1"/>
              <p:nvPr/>
            </p:nvSpPr>
            <p:spPr>
              <a:xfrm>
                <a:off x="45719" y="293895"/>
                <a:ext cx="12100561" cy="3581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>
                    <a:solidFill>
                      <a:srgbClr val="FFFFFF"/>
                    </a:solidFill>
                  </a:defRPr>
                </a:lvl1pPr>
              </a:lstStyle>
              <a:p>
                <a:r>
                  <a:t>   </a:t>
                </a:r>
              </a:p>
            </p:txBody>
          </p:sp>
        </p:grpSp>
        <p:sp>
          <p:nvSpPr>
            <p:cNvPr id="22" name="TextBox 4"/>
            <p:cNvSpPr txBox="1"/>
            <p:nvPr/>
          </p:nvSpPr>
          <p:spPr>
            <a:xfrm>
              <a:off x="567693" y="161261"/>
              <a:ext cx="11056614" cy="6438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3600" b="1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lvl1pPr>
            </a:lstStyle>
            <a:p>
              <a:r>
                <a:rPr lang="zh-CN" altLang="en-US" dirty="0" smtClean="0">
                  <a:solidFill>
                    <a:schemeClr val="bg1"/>
                  </a:solidFill>
                  <a:latin typeface="+mj-ea"/>
                  <a:ea typeface="+mj-ea"/>
                  <a:sym typeface="+mn-ea"/>
                </a:rPr>
                <a:t>安装</a:t>
              </a:r>
              <a:r>
                <a:rPr lang="en-US" altLang="zh-CN" dirty="0" smtClean="0">
                  <a:solidFill>
                    <a:schemeClr val="bg1"/>
                  </a:solidFill>
                  <a:latin typeface="+mj-ea"/>
                  <a:ea typeface="+mj-ea"/>
                  <a:sym typeface="+mn-ea"/>
                </a:rPr>
                <a:t>Ubuntu</a:t>
              </a:r>
              <a:r>
                <a:rPr lang="zh-CN" altLang="en-US" dirty="0" smtClean="0">
                  <a:solidFill>
                    <a:schemeClr val="bg1"/>
                  </a:solidFill>
                  <a:latin typeface="+mj-ea"/>
                  <a:ea typeface="+mj-ea"/>
                  <a:sym typeface="+mn-ea"/>
                </a:rPr>
                <a:t>系统</a:t>
              </a:r>
              <a:endParaRPr lang="zh-CN" altLang="en-US" dirty="0">
                <a:solidFill>
                  <a:schemeClr val="bg1"/>
                </a:solidFill>
                <a:latin typeface="+mj-ea"/>
              </a:endParaRPr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452120" y="1751965"/>
            <a:ext cx="678307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000">
                <a:solidFill>
                  <a:schemeClr val="bg1"/>
                </a:solidFill>
                <a:latin typeface="+mn-ea"/>
                <a:cs typeface="+mn-ea"/>
                <a:sym typeface="+mn-ea"/>
              </a:rPr>
              <a:t>步骤</a:t>
            </a:r>
            <a:r>
              <a:rPr lang="en-US" altLang="zh-CN" sz="2000">
                <a:solidFill>
                  <a:schemeClr val="bg1"/>
                </a:solidFill>
                <a:latin typeface="+mn-ea"/>
                <a:cs typeface="+mn-ea"/>
                <a:sym typeface="+mn-ea"/>
              </a:rPr>
              <a:t>7. </a:t>
            </a:r>
            <a:r>
              <a:rPr lang="zh-CN" sz="2000">
                <a:solidFill>
                  <a:schemeClr val="bg1"/>
                </a:solidFill>
                <a:latin typeface="+mn-ea"/>
                <a:cs typeface="+mn-ea"/>
                <a:sym typeface="+mn-ea"/>
              </a:rPr>
              <a:t>配置系统信息， 更换操作系统</a:t>
            </a:r>
            <a:endParaRPr lang="zh-CN" sz="2000">
              <a:solidFill>
                <a:schemeClr val="bg1"/>
              </a:solidFill>
              <a:latin typeface="+mn-ea"/>
              <a:cs typeface="+mn-ea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3145" y="2211705"/>
            <a:ext cx="6637655" cy="454215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rgbClr val="232A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rgbClr val="232A34"/>
                </a:solidFill>
              </a:rPr>
              <a:t>https://www.aliyun.com/</a:t>
            </a:r>
            <a:endParaRPr lang="zh-CN" altLang="en-US" dirty="0">
              <a:solidFill>
                <a:srgbClr val="232A34"/>
              </a:solidFill>
            </a:endParaRPr>
          </a:p>
        </p:txBody>
      </p:sp>
      <p:pic>
        <p:nvPicPr>
          <p:cNvPr id="2" name="图片 1" descr="千锋白色logo-0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864090" y="5932805"/>
            <a:ext cx="2048510" cy="697865"/>
          </a:xfrm>
          <a:prstGeom prst="rect">
            <a:avLst/>
          </a:prstGeom>
        </p:spPr>
      </p:pic>
      <p:grpSp>
        <p:nvGrpSpPr>
          <p:cNvPr id="20" name="成组"/>
          <p:cNvGrpSpPr/>
          <p:nvPr/>
        </p:nvGrpSpPr>
        <p:grpSpPr>
          <a:xfrm>
            <a:off x="0" y="472965"/>
            <a:ext cx="12192000" cy="945934"/>
            <a:chOff x="0" y="0"/>
            <a:chExt cx="12192000" cy="945932"/>
          </a:xfrm>
        </p:grpSpPr>
        <p:grpSp>
          <p:nvGrpSpPr>
            <p:cNvPr id="21" name="矩形 3"/>
            <p:cNvGrpSpPr/>
            <p:nvPr/>
          </p:nvGrpSpPr>
          <p:grpSpPr>
            <a:xfrm>
              <a:off x="0" y="0"/>
              <a:ext cx="12192000" cy="945932"/>
              <a:chOff x="0" y="0"/>
              <a:chExt cx="12192000" cy="945931"/>
            </a:xfrm>
          </p:grpSpPr>
          <p:sp>
            <p:nvSpPr>
              <p:cNvPr id="23" name="矩形"/>
              <p:cNvSpPr/>
              <p:nvPr/>
            </p:nvSpPr>
            <p:spPr>
              <a:xfrm>
                <a:off x="0" y="-1"/>
                <a:ext cx="12192000" cy="945933"/>
              </a:xfrm>
              <a:prstGeom prst="rect">
                <a:avLst/>
              </a:prstGeom>
              <a:solidFill>
                <a:srgbClr val="FFA8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24" name="文本"/>
              <p:cNvSpPr txBox="1"/>
              <p:nvPr/>
            </p:nvSpPr>
            <p:spPr>
              <a:xfrm>
                <a:off x="45719" y="293895"/>
                <a:ext cx="12100561" cy="3581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>
                    <a:solidFill>
                      <a:srgbClr val="FFFFFF"/>
                    </a:solidFill>
                  </a:defRPr>
                </a:lvl1pPr>
              </a:lstStyle>
              <a:p>
                <a:r>
                  <a:t>   </a:t>
                </a:r>
              </a:p>
            </p:txBody>
          </p:sp>
        </p:grpSp>
        <p:sp>
          <p:nvSpPr>
            <p:cNvPr id="22" name="TextBox 4"/>
            <p:cNvSpPr txBox="1"/>
            <p:nvPr/>
          </p:nvSpPr>
          <p:spPr>
            <a:xfrm>
              <a:off x="567693" y="161261"/>
              <a:ext cx="11056614" cy="6438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3600" b="1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lvl1pPr>
            </a:lstStyle>
            <a:p>
              <a:r>
                <a:rPr lang="zh-CN" altLang="en-US" dirty="0" smtClean="0">
                  <a:solidFill>
                    <a:schemeClr val="bg1"/>
                  </a:solidFill>
                  <a:latin typeface="+mj-ea"/>
                  <a:ea typeface="+mj-ea"/>
                  <a:sym typeface="+mn-ea"/>
                </a:rPr>
                <a:t>安装</a:t>
              </a:r>
              <a:r>
                <a:rPr lang="en-US" altLang="zh-CN" dirty="0" smtClean="0">
                  <a:solidFill>
                    <a:schemeClr val="bg1"/>
                  </a:solidFill>
                  <a:latin typeface="+mj-ea"/>
                  <a:ea typeface="+mj-ea"/>
                  <a:sym typeface="+mn-ea"/>
                </a:rPr>
                <a:t>Ubuntu</a:t>
              </a:r>
              <a:r>
                <a:rPr lang="zh-CN" altLang="en-US" dirty="0" smtClean="0">
                  <a:solidFill>
                    <a:schemeClr val="bg1"/>
                  </a:solidFill>
                  <a:latin typeface="+mj-ea"/>
                  <a:ea typeface="+mj-ea"/>
                  <a:sym typeface="+mn-ea"/>
                </a:rPr>
                <a:t>系统</a:t>
              </a:r>
              <a:endParaRPr lang="zh-CN" altLang="en-US" dirty="0">
                <a:solidFill>
                  <a:schemeClr val="bg1"/>
                </a:solidFill>
                <a:latin typeface="+mj-ea"/>
              </a:endParaRPr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452120" y="1751965"/>
            <a:ext cx="678307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000">
                <a:solidFill>
                  <a:schemeClr val="bg1"/>
                </a:solidFill>
                <a:latin typeface="+mn-ea"/>
                <a:cs typeface="+mn-ea"/>
                <a:sym typeface="+mn-ea"/>
              </a:rPr>
              <a:t>步骤</a:t>
            </a:r>
            <a:r>
              <a:rPr lang="en-US" altLang="zh-CN" sz="2000">
                <a:solidFill>
                  <a:schemeClr val="bg1"/>
                </a:solidFill>
                <a:latin typeface="+mn-ea"/>
                <a:cs typeface="+mn-ea"/>
                <a:sym typeface="+mn-ea"/>
              </a:rPr>
              <a:t>8. </a:t>
            </a:r>
            <a:r>
              <a:rPr lang="zh-CN" altLang="en-US" sz="2000">
                <a:solidFill>
                  <a:schemeClr val="bg1"/>
                </a:solidFill>
                <a:latin typeface="+mn-ea"/>
                <a:cs typeface="+mn-ea"/>
                <a:sym typeface="+mn-ea"/>
              </a:rPr>
              <a:t>远程登录</a:t>
            </a:r>
            <a:r>
              <a:rPr lang="en-US" altLang="zh-CN" sz="2000">
                <a:solidFill>
                  <a:schemeClr val="bg1"/>
                </a:solidFill>
                <a:latin typeface="+mn-ea"/>
                <a:cs typeface="+mn-ea"/>
                <a:sym typeface="+mn-ea"/>
              </a:rPr>
              <a:t>Ubuntu</a:t>
            </a:r>
            <a:r>
              <a:rPr lang="zh-CN" altLang="en-US" sz="2000">
                <a:solidFill>
                  <a:schemeClr val="bg1"/>
                </a:solidFill>
                <a:latin typeface="+mn-ea"/>
                <a:cs typeface="+mn-ea"/>
                <a:sym typeface="+mn-ea"/>
              </a:rPr>
              <a:t>服务器</a:t>
            </a:r>
            <a:endParaRPr lang="zh-CN" altLang="en-US" sz="2000">
              <a:solidFill>
                <a:schemeClr val="bg1"/>
              </a:solidFill>
              <a:latin typeface="+mn-ea"/>
              <a:cs typeface="+mn-ea"/>
              <a:sym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215" y="2522855"/>
            <a:ext cx="5416550" cy="410781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2355" y="2522855"/>
            <a:ext cx="5481320" cy="415671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rgbClr val="232A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rgbClr val="232A34"/>
                </a:solidFill>
              </a:rPr>
              <a:t>https://www.aliyun.com/</a:t>
            </a:r>
            <a:endParaRPr lang="zh-CN" altLang="en-US" dirty="0">
              <a:solidFill>
                <a:srgbClr val="232A34"/>
              </a:solidFill>
            </a:endParaRPr>
          </a:p>
        </p:txBody>
      </p:sp>
      <p:pic>
        <p:nvPicPr>
          <p:cNvPr id="2" name="图片 1" descr="千锋白色logo-0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864090" y="5932805"/>
            <a:ext cx="2048510" cy="697865"/>
          </a:xfrm>
          <a:prstGeom prst="rect">
            <a:avLst/>
          </a:prstGeom>
        </p:spPr>
      </p:pic>
      <p:grpSp>
        <p:nvGrpSpPr>
          <p:cNvPr id="20" name="成组"/>
          <p:cNvGrpSpPr/>
          <p:nvPr/>
        </p:nvGrpSpPr>
        <p:grpSpPr>
          <a:xfrm>
            <a:off x="0" y="472965"/>
            <a:ext cx="12192000" cy="945934"/>
            <a:chOff x="0" y="0"/>
            <a:chExt cx="12192000" cy="945932"/>
          </a:xfrm>
        </p:grpSpPr>
        <p:grpSp>
          <p:nvGrpSpPr>
            <p:cNvPr id="21" name="矩形 3"/>
            <p:cNvGrpSpPr/>
            <p:nvPr/>
          </p:nvGrpSpPr>
          <p:grpSpPr>
            <a:xfrm>
              <a:off x="0" y="0"/>
              <a:ext cx="12192000" cy="945932"/>
              <a:chOff x="0" y="0"/>
              <a:chExt cx="12192000" cy="945931"/>
            </a:xfrm>
          </p:grpSpPr>
          <p:sp>
            <p:nvSpPr>
              <p:cNvPr id="23" name="矩形"/>
              <p:cNvSpPr/>
              <p:nvPr/>
            </p:nvSpPr>
            <p:spPr>
              <a:xfrm>
                <a:off x="0" y="-1"/>
                <a:ext cx="12192000" cy="945933"/>
              </a:xfrm>
              <a:prstGeom prst="rect">
                <a:avLst/>
              </a:prstGeom>
              <a:solidFill>
                <a:srgbClr val="FFA8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24" name="文本"/>
              <p:cNvSpPr txBox="1"/>
              <p:nvPr/>
            </p:nvSpPr>
            <p:spPr>
              <a:xfrm>
                <a:off x="45719" y="293895"/>
                <a:ext cx="12100561" cy="3581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>
                    <a:solidFill>
                      <a:srgbClr val="FFFFFF"/>
                    </a:solidFill>
                  </a:defRPr>
                </a:lvl1pPr>
              </a:lstStyle>
              <a:p>
                <a:r>
                  <a:t>   </a:t>
                </a:r>
              </a:p>
            </p:txBody>
          </p:sp>
        </p:grpSp>
        <p:sp>
          <p:nvSpPr>
            <p:cNvPr id="22" name="TextBox 4"/>
            <p:cNvSpPr txBox="1"/>
            <p:nvPr/>
          </p:nvSpPr>
          <p:spPr>
            <a:xfrm>
              <a:off x="567693" y="161261"/>
              <a:ext cx="11056614" cy="6438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3600" b="1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lvl1pPr>
            </a:lstStyle>
            <a:p>
              <a:r>
                <a:rPr lang="zh-CN" altLang="en-US" dirty="0" smtClean="0">
                  <a:solidFill>
                    <a:schemeClr val="bg1"/>
                  </a:solidFill>
                  <a:latin typeface="+mj-ea"/>
                  <a:ea typeface="+mj-ea"/>
                  <a:sym typeface="+mn-ea"/>
                </a:rPr>
                <a:t>安装</a:t>
              </a:r>
              <a:r>
                <a:rPr lang="en-US" altLang="zh-CN" dirty="0" smtClean="0">
                  <a:solidFill>
                    <a:schemeClr val="bg1"/>
                  </a:solidFill>
                  <a:latin typeface="+mj-ea"/>
                  <a:ea typeface="+mj-ea"/>
                  <a:sym typeface="+mn-ea"/>
                </a:rPr>
                <a:t>Ubuntu</a:t>
              </a:r>
              <a:r>
                <a:rPr lang="zh-CN" altLang="en-US" dirty="0" smtClean="0">
                  <a:solidFill>
                    <a:schemeClr val="bg1"/>
                  </a:solidFill>
                  <a:latin typeface="+mj-ea"/>
                  <a:ea typeface="+mj-ea"/>
                  <a:sym typeface="+mn-ea"/>
                </a:rPr>
                <a:t>系统</a:t>
              </a:r>
              <a:endParaRPr lang="zh-CN" altLang="en-US" dirty="0">
                <a:solidFill>
                  <a:schemeClr val="bg1"/>
                </a:solidFill>
                <a:latin typeface="+mj-ea"/>
              </a:endParaRPr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452120" y="1751965"/>
            <a:ext cx="840041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000">
                <a:solidFill>
                  <a:schemeClr val="bg1"/>
                </a:solidFill>
                <a:latin typeface="+mn-ea"/>
                <a:cs typeface="+mn-ea"/>
                <a:sym typeface="+mn-ea"/>
              </a:rPr>
              <a:t>步骤</a:t>
            </a:r>
            <a:r>
              <a:rPr lang="en-US" altLang="zh-CN" sz="2000">
                <a:solidFill>
                  <a:schemeClr val="bg1"/>
                </a:solidFill>
                <a:latin typeface="+mn-ea"/>
                <a:cs typeface="+mn-ea"/>
                <a:sym typeface="+mn-ea"/>
              </a:rPr>
              <a:t>9. </a:t>
            </a:r>
            <a:r>
              <a:rPr lang="zh-CN" altLang="en-US" sz="2000">
                <a:solidFill>
                  <a:schemeClr val="bg1"/>
                </a:solidFill>
                <a:latin typeface="+mn-ea"/>
                <a:cs typeface="+mn-ea"/>
                <a:sym typeface="+mn-ea"/>
              </a:rPr>
              <a:t>成功进入</a:t>
            </a:r>
            <a:r>
              <a:rPr lang="en-US" altLang="zh-CN" sz="2000">
                <a:solidFill>
                  <a:schemeClr val="bg1"/>
                </a:solidFill>
                <a:latin typeface="+mn-ea"/>
                <a:cs typeface="+mn-ea"/>
                <a:sym typeface="+mn-ea"/>
              </a:rPr>
              <a:t>Ubuntu</a:t>
            </a:r>
            <a:r>
              <a:rPr lang="zh-CN" altLang="en-US" sz="2000">
                <a:solidFill>
                  <a:schemeClr val="bg1"/>
                </a:solidFill>
                <a:latin typeface="+mn-ea"/>
                <a:cs typeface="+mn-ea"/>
                <a:sym typeface="+mn-ea"/>
              </a:rPr>
              <a:t>阿里云服务器</a:t>
            </a:r>
            <a:r>
              <a:rPr lang="zh-CN" altLang="en-US" sz="2000">
                <a:solidFill>
                  <a:schemeClr val="bg1"/>
                </a:solidFill>
                <a:latin typeface="+mn-ea"/>
                <a:cs typeface="+mn-ea"/>
                <a:sym typeface="+mn-ea"/>
              </a:rPr>
              <a:t>界面，接下来可以进行操作了</a:t>
            </a:r>
            <a:endParaRPr lang="zh-CN" altLang="en-US" sz="2000">
              <a:solidFill>
                <a:schemeClr val="bg1"/>
              </a:solidFill>
              <a:latin typeface="+mn-ea"/>
              <a:cs typeface="+mn-ea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5760" y="2266950"/>
            <a:ext cx="7866380" cy="436372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rgbClr val="232A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rgbClr val="232A34"/>
                </a:solidFill>
              </a:rPr>
              <a:t>https://www.aliyun.com/</a:t>
            </a:r>
            <a:endParaRPr lang="zh-CN" altLang="en-US" dirty="0">
              <a:solidFill>
                <a:srgbClr val="232A34"/>
              </a:solidFill>
            </a:endParaRPr>
          </a:p>
        </p:txBody>
      </p:sp>
      <p:pic>
        <p:nvPicPr>
          <p:cNvPr id="2" name="图片 1" descr="千锋白色logo-0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864090" y="5932805"/>
            <a:ext cx="2048510" cy="697865"/>
          </a:xfrm>
          <a:prstGeom prst="rect">
            <a:avLst/>
          </a:prstGeom>
        </p:spPr>
      </p:pic>
      <p:grpSp>
        <p:nvGrpSpPr>
          <p:cNvPr id="20" name="成组"/>
          <p:cNvGrpSpPr/>
          <p:nvPr/>
        </p:nvGrpSpPr>
        <p:grpSpPr>
          <a:xfrm>
            <a:off x="0" y="472965"/>
            <a:ext cx="12192000" cy="945934"/>
            <a:chOff x="0" y="0"/>
            <a:chExt cx="12192000" cy="945932"/>
          </a:xfrm>
        </p:grpSpPr>
        <p:grpSp>
          <p:nvGrpSpPr>
            <p:cNvPr id="21" name="矩形 3"/>
            <p:cNvGrpSpPr/>
            <p:nvPr/>
          </p:nvGrpSpPr>
          <p:grpSpPr>
            <a:xfrm>
              <a:off x="0" y="0"/>
              <a:ext cx="12192000" cy="945932"/>
              <a:chOff x="0" y="0"/>
              <a:chExt cx="12192000" cy="945931"/>
            </a:xfrm>
          </p:grpSpPr>
          <p:sp>
            <p:nvSpPr>
              <p:cNvPr id="23" name="矩形"/>
              <p:cNvSpPr/>
              <p:nvPr/>
            </p:nvSpPr>
            <p:spPr>
              <a:xfrm>
                <a:off x="0" y="-1"/>
                <a:ext cx="12192000" cy="945933"/>
              </a:xfrm>
              <a:prstGeom prst="rect">
                <a:avLst/>
              </a:prstGeom>
              <a:solidFill>
                <a:srgbClr val="FFA8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24" name="文本"/>
              <p:cNvSpPr txBox="1"/>
              <p:nvPr/>
            </p:nvSpPr>
            <p:spPr>
              <a:xfrm>
                <a:off x="45719" y="293895"/>
                <a:ext cx="12100561" cy="3581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>
                    <a:solidFill>
                      <a:srgbClr val="FFFFFF"/>
                    </a:solidFill>
                  </a:defRPr>
                </a:lvl1pPr>
              </a:lstStyle>
              <a:p>
                <a:r>
                  <a:t>   </a:t>
                </a:r>
              </a:p>
            </p:txBody>
          </p:sp>
        </p:grpSp>
        <p:sp>
          <p:nvSpPr>
            <p:cNvPr id="22" name="TextBox 4"/>
            <p:cNvSpPr txBox="1"/>
            <p:nvPr/>
          </p:nvSpPr>
          <p:spPr>
            <a:xfrm>
              <a:off x="567693" y="161261"/>
              <a:ext cx="11056614" cy="6438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3600" b="1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lvl1pPr>
            </a:lstStyle>
            <a:p>
              <a:r>
                <a:rPr lang="zh-CN" altLang="en-US" dirty="0">
                  <a:solidFill>
                    <a:schemeClr val="bg1"/>
                  </a:solidFill>
                  <a:latin typeface="+mj-ea"/>
                  <a:ea typeface="+mj-ea"/>
                  <a:sym typeface="+mn-ea"/>
                </a:rPr>
                <a:t>连接阿里云</a:t>
              </a:r>
              <a:endParaRPr lang="zh-CN" altLang="en-US" dirty="0">
                <a:solidFill>
                  <a:schemeClr val="bg1"/>
                </a:solidFill>
                <a:latin typeface="+mj-ea"/>
              </a:endParaRPr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452120" y="1751965"/>
            <a:ext cx="1075436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000">
                <a:solidFill>
                  <a:schemeClr val="bg1"/>
                </a:solidFill>
                <a:latin typeface="+mn-ea"/>
                <a:cs typeface="+mn-ea"/>
                <a:sym typeface="+mn-ea"/>
              </a:rPr>
              <a:t>1. </a:t>
            </a:r>
            <a:r>
              <a:rPr lang="zh-CN" altLang="en-US" sz="2000">
                <a:solidFill>
                  <a:schemeClr val="bg1"/>
                </a:solidFill>
                <a:latin typeface="+mn-ea"/>
                <a:cs typeface="+mn-ea"/>
                <a:sym typeface="+mn-ea"/>
              </a:rPr>
              <a:t>先配置安全组， 进入实例详情页面， 先点击</a:t>
            </a:r>
            <a:r>
              <a:rPr lang="en-US" altLang="zh-CN" sz="2000">
                <a:solidFill>
                  <a:schemeClr val="bg1"/>
                </a:solidFill>
                <a:latin typeface="+mn-ea"/>
                <a:cs typeface="+mn-ea"/>
                <a:sym typeface="+mn-ea"/>
              </a:rPr>
              <a:t>‘</a:t>
            </a:r>
            <a:r>
              <a:rPr lang="zh-CN" altLang="en-US" sz="2000">
                <a:solidFill>
                  <a:schemeClr val="bg1"/>
                </a:solidFill>
                <a:latin typeface="+mn-ea"/>
                <a:cs typeface="+mn-ea"/>
                <a:sym typeface="+mn-ea"/>
              </a:rPr>
              <a:t>本实例安全组</a:t>
            </a:r>
            <a:r>
              <a:rPr lang="en-US" altLang="zh-CN" sz="2000">
                <a:solidFill>
                  <a:schemeClr val="bg1"/>
                </a:solidFill>
                <a:latin typeface="+mn-ea"/>
                <a:cs typeface="+mn-ea"/>
                <a:sym typeface="+mn-ea"/>
              </a:rPr>
              <a:t>’</a:t>
            </a:r>
            <a:r>
              <a:rPr lang="zh-CN" altLang="en-US" sz="2000">
                <a:solidFill>
                  <a:schemeClr val="bg1"/>
                </a:solidFill>
                <a:latin typeface="+mn-ea"/>
                <a:cs typeface="+mn-ea"/>
                <a:sym typeface="+mn-ea"/>
              </a:rPr>
              <a:t>，然后点击</a:t>
            </a:r>
            <a:r>
              <a:rPr lang="en-US" altLang="zh-CN" sz="2000">
                <a:solidFill>
                  <a:schemeClr val="bg1"/>
                </a:solidFill>
                <a:latin typeface="+mn-ea"/>
                <a:cs typeface="+mn-ea"/>
                <a:sym typeface="+mn-ea"/>
              </a:rPr>
              <a:t>‘</a:t>
            </a:r>
            <a:r>
              <a:rPr lang="zh-CN" altLang="en-US" sz="2000">
                <a:solidFill>
                  <a:schemeClr val="bg1"/>
                </a:solidFill>
                <a:latin typeface="+mn-ea"/>
                <a:cs typeface="+mn-ea"/>
                <a:sym typeface="+mn-ea"/>
              </a:rPr>
              <a:t>配置规则</a:t>
            </a:r>
            <a:r>
              <a:rPr lang="en-US" altLang="zh-CN" sz="2000">
                <a:solidFill>
                  <a:schemeClr val="bg1"/>
                </a:solidFill>
                <a:latin typeface="+mn-ea"/>
                <a:cs typeface="+mn-ea"/>
                <a:sym typeface="+mn-ea"/>
              </a:rPr>
              <a:t>’</a:t>
            </a:r>
            <a:endParaRPr lang="en-US" altLang="zh-CN" sz="2000">
              <a:solidFill>
                <a:schemeClr val="bg1"/>
              </a:solidFill>
              <a:latin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4860" y="2326640"/>
            <a:ext cx="6568440" cy="415925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rgbClr val="232A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rgbClr val="232A34"/>
                </a:solidFill>
              </a:rPr>
              <a:t>https://www.aliyun.com/</a:t>
            </a:r>
            <a:endParaRPr lang="zh-CN" altLang="en-US" dirty="0">
              <a:solidFill>
                <a:srgbClr val="232A34"/>
              </a:solidFill>
            </a:endParaRPr>
          </a:p>
        </p:txBody>
      </p:sp>
      <p:pic>
        <p:nvPicPr>
          <p:cNvPr id="2" name="图片 1" descr="千锋白色logo-0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864090" y="5932805"/>
            <a:ext cx="2048510" cy="697865"/>
          </a:xfrm>
          <a:prstGeom prst="rect">
            <a:avLst/>
          </a:prstGeom>
        </p:spPr>
      </p:pic>
      <p:grpSp>
        <p:nvGrpSpPr>
          <p:cNvPr id="20" name="成组"/>
          <p:cNvGrpSpPr/>
          <p:nvPr/>
        </p:nvGrpSpPr>
        <p:grpSpPr>
          <a:xfrm>
            <a:off x="0" y="472965"/>
            <a:ext cx="12192000" cy="945934"/>
            <a:chOff x="0" y="0"/>
            <a:chExt cx="12192000" cy="945932"/>
          </a:xfrm>
        </p:grpSpPr>
        <p:grpSp>
          <p:nvGrpSpPr>
            <p:cNvPr id="21" name="矩形 3"/>
            <p:cNvGrpSpPr/>
            <p:nvPr/>
          </p:nvGrpSpPr>
          <p:grpSpPr>
            <a:xfrm>
              <a:off x="0" y="0"/>
              <a:ext cx="12192000" cy="945932"/>
              <a:chOff x="0" y="0"/>
              <a:chExt cx="12192000" cy="945931"/>
            </a:xfrm>
          </p:grpSpPr>
          <p:sp>
            <p:nvSpPr>
              <p:cNvPr id="23" name="矩形"/>
              <p:cNvSpPr/>
              <p:nvPr/>
            </p:nvSpPr>
            <p:spPr>
              <a:xfrm>
                <a:off x="0" y="-1"/>
                <a:ext cx="12192000" cy="945933"/>
              </a:xfrm>
              <a:prstGeom prst="rect">
                <a:avLst/>
              </a:prstGeom>
              <a:solidFill>
                <a:srgbClr val="FFA8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24" name="文本"/>
              <p:cNvSpPr txBox="1"/>
              <p:nvPr/>
            </p:nvSpPr>
            <p:spPr>
              <a:xfrm>
                <a:off x="45719" y="293895"/>
                <a:ext cx="12100561" cy="3581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>
                    <a:solidFill>
                      <a:srgbClr val="FFFFFF"/>
                    </a:solidFill>
                  </a:defRPr>
                </a:lvl1pPr>
              </a:lstStyle>
              <a:p>
                <a:r>
                  <a:t>   </a:t>
                </a:r>
              </a:p>
            </p:txBody>
          </p:sp>
        </p:grpSp>
        <p:sp>
          <p:nvSpPr>
            <p:cNvPr id="22" name="TextBox 4"/>
            <p:cNvSpPr txBox="1"/>
            <p:nvPr/>
          </p:nvSpPr>
          <p:spPr>
            <a:xfrm>
              <a:off x="567693" y="161261"/>
              <a:ext cx="11056614" cy="6438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3600" b="1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lvl1pPr>
            </a:lstStyle>
            <a:p>
              <a:r>
                <a:rPr lang="zh-CN" altLang="en-US" dirty="0">
                  <a:solidFill>
                    <a:schemeClr val="bg1"/>
                  </a:solidFill>
                  <a:latin typeface="+mj-ea"/>
                  <a:ea typeface="+mj-ea"/>
                  <a:sym typeface="+mn-ea"/>
                </a:rPr>
                <a:t>连接阿里云</a:t>
              </a:r>
              <a:endParaRPr lang="zh-CN" altLang="en-US" dirty="0">
                <a:solidFill>
                  <a:schemeClr val="bg1"/>
                </a:solidFill>
                <a:latin typeface="+mj-ea"/>
              </a:endParaRPr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567690" y="1638935"/>
            <a:ext cx="298767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000">
                <a:solidFill>
                  <a:schemeClr val="bg1"/>
                </a:solidFill>
                <a:latin typeface="+mn-ea"/>
                <a:cs typeface="+mn-ea"/>
                <a:sym typeface="+mn-ea"/>
              </a:rPr>
              <a:t>2. </a:t>
            </a:r>
            <a:r>
              <a:rPr lang="zh-CN" altLang="en-US" sz="2000">
                <a:solidFill>
                  <a:schemeClr val="bg1"/>
                </a:solidFill>
                <a:latin typeface="+mn-ea"/>
                <a:cs typeface="+mn-ea"/>
                <a:sym typeface="+mn-ea"/>
              </a:rPr>
              <a:t>配置入方向规则</a:t>
            </a:r>
            <a:endParaRPr lang="zh-CN" altLang="en-US" sz="2000">
              <a:solidFill>
                <a:schemeClr val="bg1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166485" y="1638935"/>
            <a:ext cx="298767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000">
                <a:solidFill>
                  <a:schemeClr val="bg1"/>
                </a:solidFill>
                <a:latin typeface="+mn-ea"/>
                <a:cs typeface="+mn-ea"/>
                <a:sym typeface="+mn-ea"/>
              </a:rPr>
              <a:t>3. </a:t>
            </a:r>
            <a:r>
              <a:rPr lang="zh-CN" altLang="en-US" sz="2000">
                <a:solidFill>
                  <a:schemeClr val="bg1"/>
                </a:solidFill>
                <a:latin typeface="+mn-ea"/>
                <a:cs typeface="+mn-ea"/>
                <a:sym typeface="+mn-ea"/>
              </a:rPr>
              <a:t>配置出方向规则</a:t>
            </a:r>
            <a:endParaRPr lang="zh-CN" altLang="en-US" sz="2000">
              <a:solidFill>
                <a:schemeClr val="bg1"/>
              </a:solidFill>
              <a:latin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295" y="2290445"/>
            <a:ext cx="5629275" cy="425005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6485" y="2290445"/>
            <a:ext cx="5694045" cy="414464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rgbClr val="232A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rgbClr val="232A34"/>
                </a:solidFill>
              </a:rPr>
              <a:t>https://www.aliyun.com/</a:t>
            </a:r>
            <a:endParaRPr lang="zh-CN" altLang="en-US" dirty="0">
              <a:solidFill>
                <a:srgbClr val="232A34"/>
              </a:solidFill>
            </a:endParaRPr>
          </a:p>
        </p:txBody>
      </p:sp>
      <p:pic>
        <p:nvPicPr>
          <p:cNvPr id="2" name="图片 1" descr="千锋白色logo-0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864090" y="5932805"/>
            <a:ext cx="2048510" cy="697865"/>
          </a:xfrm>
          <a:prstGeom prst="rect">
            <a:avLst/>
          </a:prstGeom>
        </p:spPr>
      </p:pic>
      <p:grpSp>
        <p:nvGrpSpPr>
          <p:cNvPr id="20" name="成组"/>
          <p:cNvGrpSpPr/>
          <p:nvPr/>
        </p:nvGrpSpPr>
        <p:grpSpPr>
          <a:xfrm>
            <a:off x="0" y="472965"/>
            <a:ext cx="12192000" cy="945934"/>
            <a:chOff x="0" y="0"/>
            <a:chExt cx="12192000" cy="945932"/>
          </a:xfrm>
        </p:grpSpPr>
        <p:grpSp>
          <p:nvGrpSpPr>
            <p:cNvPr id="21" name="矩形 3"/>
            <p:cNvGrpSpPr/>
            <p:nvPr/>
          </p:nvGrpSpPr>
          <p:grpSpPr>
            <a:xfrm>
              <a:off x="0" y="0"/>
              <a:ext cx="12192000" cy="945932"/>
              <a:chOff x="0" y="0"/>
              <a:chExt cx="12192000" cy="945931"/>
            </a:xfrm>
          </p:grpSpPr>
          <p:sp>
            <p:nvSpPr>
              <p:cNvPr id="23" name="矩形"/>
              <p:cNvSpPr/>
              <p:nvPr/>
            </p:nvSpPr>
            <p:spPr>
              <a:xfrm>
                <a:off x="0" y="-1"/>
                <a:ext cx="12192000" cy="945933"/>
              </a:xfrm>
              <a:prstGeom prst="rect">
                <a:avLst/>
              </a:prstGeom>
              <a:solidFill>
                <a:srgbClr val="FFA8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24" name="文本"/>
              <p:cNvSpPr txBox="1"/>
              <p:nvPr/>
            </p:nvSpPr>
            <p:spPr>
              <a:xfrm>
                <a:off x="45719" y="293895"/>
                <a:ext cx="12100561" cy="3581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>
                    <a:solidFill>
                      <a:srgbClr val="FFFFFF"/>
                    </a:solidFill>
                  </a:defRPr>
                </a:lvl1pPr>
              </a:lstStyle>
              <a:p>
                <a:r>
                  <a:t>   </a:t>
                </a:r>
              </a:p>
            </p:txBody>
          </p:sp>
        </p:grpSp>
        <p:sp>
          <p:nvSpPr>
            <p:cNvPr id="22" name="TextBox 4"/>
            <p:cNvSpPr txBox="1"/>
            <p:nvPr/>
          </p:nvSpPr>
          <p:spPr>
            <a:xfrm>
              <a:off x="567693" y="161261"/>
              <a:ext cx="11056614" cy="6438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3600" b="1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lvl1pPr>
            </a:lstStyle>
            <a:p>
              <a:r>
                <a:rPr lang="zh-CN" altLang="en-US" dirty="0">
                  <a:solidFill>
                    <a:schemeClr val="bg1"/>
                  </a:solidFill>
                  <a:latin typeface="+mj-ea"/>
                  <a:ea typeface="+mj-ea"/>
                  <a:sym typeface="+mn-ea"/>
                </a:rPr>
                <a:t>连接阿里云</a:t>
              </a:r>
              <a:endParaRPr lang="zh-CN" altLang="en-US" dirty="0">
                <a:solidFill>
                  <a:schemeClr val="bg1"/>
                </a:solidFill>
                <a:latin typeface="+mj-ea"/>
              </a:endParaRPr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423545" y="1691640"/>
            <a:ext cx="1134554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000">
                <a:solidFill>
                  <a:schemeClr val="bg1"/>
                </a:solidFill>
                <a:latin typeface="+mn-ea"/>
                <a:cs typeface="+mn-ea"/>
                <a:sym typeface="+mn-ea"/>
              </a:rPr>
              <a:t>4. </a:t>
            </a:r>
            <a:r>
              <a:rPr lang="zh-CN" altLang="en-US" sz="2000">
                <a:solidFill>
                  <a:schemeClr val="bg1"/>
                </a:solidFill>
                <a:latin typeface="+mn-ea"/>
                <a:cs typeface="+mn-ea"/>
                <a:sym typeface="+mn-ea"/>
              </a:rPr>
              <a:t>安装</a:t>
            </a:r>
            <a:r>
              <a:rPr lang="en-US" altLang="zh-CN" sz="2000">
                <a:solidFill>
                  <a:schemeClr val="bg1"/>
                </a:solidFill>
                <a:latin typeface="+mn-ea"/>
                <a:cs typeface="+mn-ea"/>
                <a:sym typeface="+mn-ea"/>
              </a:rPr>
              <a:t>FinalShell, </a:t>
            </a:r>
            <a:r>
              <a:rPr lang="zh-CN" altLang="en-US" sz="2000">
                <a:solidFill>
                  <a:schemeClr val="bg1"/>
                </a:solidFill>
                <a:latin typeface="+mn-ea"/>
                <a:cs typeface="+mn-ea"/>
                <a:sym typeface="+mn-ea"/>
              </a:rPr>
              <a:t>并使用</a:t>
            </a:r>
            <a:r>
              <a:rPr lang="en-US" altLang="zh-CN" sz="2000">
                <a:solidFill>
                  <a:schemeClr val="bg1"/>
                </a:solidFill>
                <a:latin typeface="+mn-ea"/>
                <a:cs typeface="+mn-ea"/>
                <a:sym typeface="+mn-ea"/>
              </a:rPr>
              <a:t>FinalShell</a:t>
            </a:r>
            <a:r>
              <a:rPr lang="zh-CN" altLang="en-US" sz="2000">
                <a:solidFill>
                  <a:schemeClr val="bg1"/>
                </a:solidFill>
                <a:latin typeface="+mn-ea"/>
                <a:cs typeface="+mn-ea"/>
                <a:sym typeface="+mn-ea"/>
              </a:rPr>
              <a:t>远程连接阿里云服务器，在最后弹出的窗口点击</a:t>
            </a:r>
            <a:r>
              <a:rPr lang="en-US" altLang="zh-CN" sz="2000">
                <a:solidFill>
                  <a:schemeClr val="bg1"/>
                </a:solidFill>
                <a:latin typeface="+mn-ea"/>
                <a:cs typeface="+mn-ea"/>
                <a:sym typeface="+mn-ea"/>
              </a:rPr>
              <a:t>‘</a:t>
            </a:r>
            <a:r>
              <a:rPr lang="zh-CN" altLang="en-US" sz="2000">
                <a:solidFill>
                  <a:schemeClr val="bg1"/>
                </a:solidFill>
                <a:latin typeface="+mn-ea"/>
                <a:cs typeface="+mn-ea"/>
                <a:sym typeface="+mn-ea"/>
              </a:rPr>
              <a:t>接收并保存</a:t>
            </a:r>
            <a:r>
              <a:rPr lang="en-US" altLang="zh-CN" sz="2000">
                <a:solidFill>
                  <a:schemeClr val="bg1"/>
                </a:solidFill>
                <a:latin typeface="+mn-ea"/>
                <a:cs typeface="+mn-ea"/>
                <a:sym typeface="+mn-ea"/>
              </a:rPr>
              <a:t>’</a:t>
            </a:r>
            <a:r>
              <a:rPr lang="zh-CN" altLang="en-US" sz="2000">
                <a:solidFill>
                  <a:schemeClr val="bg1"/>
                </a:solidFill>
                <a:latin typeface="+mn-ea"/>
                <a:cs typeface="+mn-ea"/>
                <a:sym typeface="+mn-ea"/>
              </a:rPr>
              <a:t> </a:t>
            </a:r>
            <a:endParaRPr lang="en-US" altLang="zh-CN" sz="2000">
              <a:solidFill>
                <a:schemeClr val="bg1"/>
              </a:solidFill>
              <a:latin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195" y="2504440"/>
            <a:ext cx="6368415" cy="374332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1500" y="2251075"/>
            <a:ext cx="4991100" cy="450913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A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/>
          </a:p>
        </p:txBody>
      </p:sp>
      <p:sp>
        <p:nvSpPr>
          <p:cNvPr id="3" name="矩形 2"/>
          <p:cNvSpPr/>
          <p:nvPr/>
        </p:nvSpPr>
        <p:spPr>
          <a:xfrm>
            <a:off x="5931243" y="1260389"/>
            <a:ext cx="790833" cy="790833"/>
          </a:xfrm>
          <a:prstGeom prst="rect">
            <a:avLst/>
          </a:prstGeom>
          <a:solidFill>
            <a:srgbClr val="FFA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5931243" y="2830830"/>
            <a:ext cx="790833" cy="790833"/>
          </a:xfrm>
          <a:prstGeom prst="rect">
            <a:avLst/>
          </a:prstGeom>
          <a:solidFill>
            <a:srgbClr val="FFA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      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5931243" y="4448261"/>
            <a:ext cx="790833" cy="790833"/>
          </a:xfrm>
          <a:prstGeom prst="rect">
            <a:avLst/>
          </a:prstGeom>
          <a:solidFill>
            <a:srgbClr val="FFA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      </a:t>
            </a:r>
            <a:endParaRPr lang="zh-CN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123719" y="1394195"/>
            <a:ext cx="4058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+mn-ea"/>
              </a:rPr>
              <a:t>1</a:t>
            </a:r>
            <a:endParaRPr lang="zh-CN" altLang="en-US" sz="28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094220" y="1450340"/>
            <a:ext cx="4300220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00" dirty="0">
                <a:solidFill>
                  <a:schemeClr val="bg1"/>
                </a:solidFill>
                <a:latin typeface="+mj-ea"/>
                <a:ea typeface="+mj-ea"/>
              </a:rPr>
              <a:t>购买阿里云服务器</a:t>
            </a:r>
            <a:endParaRPr lang="zh-CN" altLang="en-US" sz="22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123719" y="2964594"/>
            <a:ext cx="4058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+mn-ea"/>
              </a:rPr>
              <a:t>2</a:t>
            </a:r>
            <a:endParaRPr lang="zh-CN" altLang="en-US" sz="28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123719" y="4590872"/>
            <a:ext cx="4058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+mn-ea"/>
              </a:rPr>
              <a:t>3</a:t>
            </a:r>
            <a:endParaRPr lang="zh-CN" altLang="en-US" sz="28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094220" y="2981960"/>
            <a:ext cx="4300220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00" dirty="0" smtClean="0">
                <a:solidFill>
                  <a:schemeClr val="bg1"/>
                </a:solidFill>
                <a:latin typeface="+mj-ea"/>
                <a:ea typeface="+mj-ea"/>
              </a:rPr>
              <a:t>安装</a:t>
            </a:r>
            <a:r>
              <a:rPr lang="en-US" altLang="zh-CN" sz="2200" dirty="0" smtClean="0">
                <a:solidFill>
                  <a:schemeClr val="bg1"/>
                </a:solidFill>
                <a:latin typeface="+mj-ea"/>
                <a:ea typeface="+mj-ea"/>
              </a:rPr>
              <a:t>Ubuntu</a:t>
            </a:r>
            <a:r>
              <a:rPr lang="zh-CN" altLang="en-US" sz="2200" dirty="0" smtClean="0">
                <a:solidFill>
                  <a:schemeClr val="bg1"/>
                </a:solidFill>
                <a:latin typeface="+mj-ea"/>
                <a:ea typeface="+mj-ea"/>
              </a:rPr>
              <a:t>系统</a:t>
            </a:r>
            <a:endParaRPr lang="zh-CN" altLang="en-US" sz="2200" dirty="0" smtClean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094220" y="4651375"/>
            <a:ext cx="4142740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200" dirty="0">
                <a:solidFill>
                  <a:schemeClr val="bg1"/>
                </a:solidFill>
                <a:latin typeface="+mj-ea"/>
                <a:ea typeface="+mj-ea"/>
              </a:rPr>
              <a:t>FinallShell</a:t>
            </a:r>
            <a:r>
              <a:rPr lang="zh-CN" altLang="en-US" sz="2200" dirty="0">
                <a:solidFill>
                  <a:schemeClr val="bg1"/>
                </a:solidFill>
                <a:latin typeface="+mj-ea"/>
                <a:ea typeface="+mj-ea"/>
              </a:rPr>
              <a:t>连接阿里云</a:t>
            </a:r>
            <a:endParaRPr lang="zh-CN" altLang="en-US" sz="22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974725" y="635"/>
            <a:ext cx="4368165" cy="6856730"/>
          </a:xfrm>
          <a:prstGeom prst="rect">
            <a:avLst/>
          </a:prstGeom>
          <a:solidFill>
            <a:srgbClr val="FFA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2073910" y="1930400"/>
            <a:ext cx="2169795" cy="1844675"/>
          </a:xfrm>
          <a:prstGeom prst="rect">
            <a:avLst/>
          </a:prstGeom>
          <a:solidFill>
            <a:srgbClr val="232A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TextBox 3"/>
          <p:cNvSpPr txBox="1"/>
          <p:nvPr/>
        </p:nvSpPr>
        <p:spPr>
          <a:xfrm>
            <a:off x="2231390" y="2305050"/>
            <a:ext cx="2105660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600" dirty="0">
                <a:solidFill>
                  <a:schemeClr val="bg1"/>
                </a:solidFill>
                <a:latin typeface="+mj-ea"/>
                <a:ea typeface="+mj-ea"/>
              </a:rPr>
              <a:t>目录</a:t>
            </a:r>
            <a:endParaRPr lang="zh-CN" altLang="en-US" sz="66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22" name="图片 21" descr="矢量素材-0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70940" y="4189095"/>
            <a:ext cx="3976370" cy="1354455"/>
          </a:xfrm>
          <a:prstGeom prst="rect">
            <a:avLst/>
          </a:prstGeom>
        </p:spPr>
      </p:pic>
      <p:pic>
        <p:nvPicPr>
          <p:cNvPr id="23" name="图片 22" descr="千锋白色logo-0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4090" y="5932805"/>
            <a:ext cx="2048510" cy="69786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rgbClr val="232A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rgbClr val="232A34"/>
                </a:solidFill>
              </a:rPr>
              <a:t>https://www.aliyun.com/</a:t>
            </a:r>
            <a:endParaRPr lang="zh-CN" altLang="en-US" dirty="0">
              <a:solidFill>
                <a:srgbClr val="232A34"/>
              </a:solidFill>
            </a:endParaRPr>
          </a:p>
        </p:txBody>
      </p:sp>
      <p:pic>
        <p:nvPicPr>
          <p:cNvPr id="2" name="图片 1" descr="千锋白色logo-0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864090" y="5932805"/>
            <a:ext cx="2048510" cy="697865"/>
          </a:xfrm>
          <a:prstGeom prst="rect">
            <a:avLst/>
          </a:prstGeom>
        </p:spPr>
      </p:pic>
      <p:grpSp>
        <p:nvGrpSpPr>
          <p:cNvPr id="20" name="成组"/>
          <p:cNvGrpSpPr/>
          <p:nvPr/>
        </p:nvGrpSpPr>
        <p:grpSpPr>
          <a:xfrm>
            <a:off x="0" y="472965"/>
            <a:ext cx="12192000" cy="945934"/>
            <a:chOff x="0" y="0"/>
            <a:chExt cx="12192000" cy="945932"/>
          </a:xfrm>
        </p:grpSpPr>
        <p:grpSp>
          <p:nvGrpSpPr>
            <p:cNvPr id="21" name="矩形 3"/>
            <p:cNvGrpSpPr/>
            <p:nvPr/>
          </p:nvGrpSpPr>
          <p:grpSpPr>
            <a:xfrm>
              <a:off x="0" y="0"/>
              <a:ext cx="12192000" cy="945932"/>
              <a:chOff x="0" y="0"/>
              <a:chExt cx="12192000" cy="945931"/>
            </a:xfrm>
          </p:grpSpPr>
          <p:sp>
            <p:nvSpPr>
              <p:cNvPr id="23" name="矩形"/>
              <p:cNvSpPr/>
              <p:nvPr/>
            </p:nvSpPr>
            <p:spPr>
              <a:xfrm>
                <a:off x="0" y="-1"/>
                <a:ext cx="12192000" cy="945933"/>
              </a:xfrm>
              <a:prstGeom prst="rect">
                <a:avLst/>
              </a:prstGeom>
              <a:solidFill>
                <a:srgbClr val="FFA8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24" name="文本"/>
              <p:cNvSpPr txBox="1"/>
              <p:nvPr/>
            </p:nvSpPr>
            <p:spPr>
              <a:xfrm>
                <a:off x="45719" y="293895"/>
                <a:ext cx="12100561" cy="3581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>
                    <a:solidFill>
                      <a:srgbClr val="FFFFFF"/>
                    </a:solidFill>
                  </a:defRPr>
                </a:lvl1pPr>
              </a:lstStyle>
              <a:p>
                <a:r>
                  <a:t>   </a:t>
                </a:r>
              </a:p>
            </p:txBody>
          </p:sp>
        </p:grpSp>
        <p:sp>
          <p:nvSpPr>
            <p:cNvPr id="22" name="TextBox 4"/>
            <p:cNvSpPr txBox="1"/>
            <p:nvPr/>
          </p:nvSpPr>
          <p:spPr>
            <a:xfrm>
              <a:off x="567693" y="161261"/>
              <a:ext cx="11056614" cy="6438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3600" b="1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lvl1pPr>
            </a:lstStyle>
            <a:p>
              <a:r>
                <a:rPr lang="zh-CN" altLang="en-US" dirty="0">
                  <a:solidFill>
                    <a:schemeClr val="bg1"/>
                  </a:solidFill>
                  <a:latin typeface="+mj-ea"/>
                  <a:ea typeface="+mj-ea"/>
                  <a:sym typeface="+mn-ea"/>
                </a:rPr>
                <a:t>连接阿里云</a:t>
              </a:r>
              <a:endParaRPr lang="zh-CN" altLang="en-US" dirty="0">
                <a:solidFill>
                  <a:schemeClr val="bg1"/>
                </a:solidFill>
                <a:latin typeface="+mj-ea"/>
              </a:endParaRPr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423545" y="1691640"/>
            <a:ext cx="1134554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000">
                <a:solidFill>
                  <a:schemeClr val="bg1"/>
                </a:solidFill>
                <a:latin typeface="+mn-ea"/>
                <a:cs typeface="+mn-ea"/>
                <a:sym typeface="+mn-ea"/>
              </a:rPr>
              <a:t>5. </a:t>
            </a:r>
            <a:r>
              <a:rPr lang="zh-CN" altLang="en-US" sz="2000">
                <a:solidFill>
                  <a:schemeClr val="bg1"/>
                </a:solidFill>
                <a:latin typeface="+mn-ea"/>
                <a:cs typeface="+mn-ea"/>
                <a:sym typeface="+mn-ea"/>
              </a:rPr>
              <a:t>连接阿里云成功， 出现以下界面， 现在可以开始使用</a:t>
            </a:r>
            <a:r>
              <a:rPr lang="en-US" altLang="zh-CN" sz="2000">
                <a:solidFill>
                  <a:schemeClr val="bg1"/>
                </a:solidFill>
                <a:latin typeface="+mn-ea"/>
                <a:cs typeface="+mn-ea"/>
                <a:sym typeface="+mn-ea"/>
              </a:rPr>
              <a:t>Linux</a:t>
            </a:r>
            <a:r>
              <a:rPr lang="zh-CN" altLang="en-US" sz="2000">
                <a:solidFill>
                  <a:schemeClr val="bg1"/>
                </a:solidFill>
                <a:latin typeface="+mn-ea"/>
                <a:cs typeface="+mn-ea"/>
                <a:sym typeface="+mn-ea"/>
              </a:rPr>
              <a:t>操作系统了</a:t>
            </a:r>
            <a:r>
              <a:rPr lang="zh-CN" altLang="en-US" sz="2000">
                <a:solidFill>
                  <a:schemeClr val="bg1"/>
                </a:solidFill>
                <a:latin typeface="+mn-ea"/>
                <a:cs typeface="+mn-ea"/>
                <a:sym typeface="+mn-ea"/>
              </a:rPr>
              <a:t> </a:t>
            </a:r>
            <a:endParaRPr lang="en-US" altLang="zh-CN" sz="2000">
              <a:solidFill>
                <a:schemeClr val="bg1"/>
              </a:solidFill>
              <a:latin typeface="+mn-ea"/>
              <a:cs typeface="+mn-ea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4825" y="2207895"/>
            <a:ext cx="7527925" cy="455231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A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232A34"/>
              </a:solidFill>
            </a:endParaRPr>
          </a:p>
        </p:txBody>
      </p:sp>
      <p:sp>
        <p:nvSpPr>
          <p:cNvPr id="2" name="任意多边形 1"/>
          <p:cNvSpPr/>
          <p:nvPr/>
        </p:nvSpPr>
        <p:spPr>
          <a:xfrm>
            <a:off x="3812858" y="822643"/>
            <a:ext cx="4566285" cy="5212715"/>
          </a:xfrm>
          <a:custGeom>
            <a:avLst/>
            <a:gdLst>
              <a:gd name="connsiteX0" fmla="*/ 0 w 7191"/>
              <a:gd name="connsiteY0" fmla="*/ 9 h 8209"/>
              <a:gd name="connsiteX1" fmla="*/ 5471 w 7191"/>
              <a:gd name="connsiteY1" fmla="*/ 0 h 8209"/>
              <a:gd name="connsiteX2" fmla="*/ 7191 w 7191"/>
              <a:gd name="connsiteY2" fmla="*/ 1920 h 8209"/>
              <a:gd name="connsiteX3" fmla="*/ 7174 w 7191"/>
              <a:gd name="connsiteY3" fmla="*/ 8209 h 8209"/>
              <a:gd name="connsiteX4" fmla="*/ 0 w 7191"/>
              <a:gd name="connsiteY4" fmla="*/ 8209 h 8209"/>
              <a:gd name="connsiteX5" fmla="*/ 0 w 7191"/>
              <a:gd name="connsiteY5" fmla="*/ 9 h 8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91" h="8209">
                <a:moveTo>
                  <a:pt x="0" y="9"/>
                </a:moveTo>
                <a:lnTo>
                  <a:pt x="5471" y="0"/>
                </a:lnTo>
                <a:lnTo>
                  <a:pt x="7191" y="1920"/>
                </a:lnTo>
                <a:lnTo>
                  <a:pt x="7174" y="8209"/>
                </a:lnTo>
                <a:lnTo>
                  <a:pt x="0" y="8209"/>
                </a:lnTo>
                <a:lnTo>
                  <a:pt x="0" y="9"/>
                </a:lnTo>
                <a:close/>
              </a:path>
            </a:pathLst>
          </a:custGeom>
          <a:solidFill>
            <a:srgbClr val="FFA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3813175" y="2045335"/>
            <a:ext cx="4566285" cy="109093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 descr="千锋白色logo-0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78045" y="3543300"/>
            <a:ext cx="2835910" cy="966470"/>
          </a:xfrm>
          <a:prstGeom prst="rect">
            <a:avLst/>
          </a:prstGeom>
        </p:spPr>
      </p:pic>
      <p:pic>
        <p:nvPicPr>
          <p:cNvPr id="22" name="图片 21" descr="矢量素材-0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3698" y="4269105"/>
            <a:ext cx="3824605" cy="1303020"/>
          </a:xfrm>
          <a:prstGeom prst="rect">
            <a:avLst/>
          </a:prstGeom>
        </p:spPr>
      </p:pic>
      <p:sp>
        <p:nvSpPr>
          <p:cNvPr id="6" name="TextBox 8"/>
          <p:cNvSpPr txBox="1"/>
          <p:nvPr/>
        </p:nvSpPr>
        <p:spPr>
          <a:xfrm>
            <a:off x="4365625" y="2254885"/>
            <a:ext cx="338264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solidFill>
                  <a:srgbClr val="232A34"/>
                </a:solidFill>
              </a:rPr>
              <a:t>THANK  YOU</a:t>
            </a:r>
            <a:endParaRPr lang="zh-CN" altLang="en-US" sz="4000" b="1" dirty="0">
              <a:solidFill>
                <a:srgbClr val="232A34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rgbClr val="232A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232A34"/>
              </a:solidFill>
            </a:endParaRPr>
          </a:p>
        </p:txBody>
      </p:sp>
      <p:pic>
        <p:nvPicPr>
          <p:cNvPr id="2" name="图片 1" descr="千锋白色logo-0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864090" y="5932805"/>
            <a:ext cx="2048510" cy="69786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84313" y="1799475"/>
            <a:ext cx="11528287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+mj-ea"/>
                <a:ea typeface="+mj-ea"/>
              </a:rPr>
              <a:t>云服务器介绍</a:t>
            </a:r>
            <a:endParaRPr lang="zh-CN" altLang="en-US" sz="32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20" name="成组"/>
          <p:cNvGrpSpPr/>
          <p:nvPr/>
        </p:nvGrpSpPr>
        <p:grpSpPr>
          <a:xfrm>
            <a:off x="0" y="472965"/>
            <a:ext cx="12192000" cy="945934"/>
            <a:chOff x="0" y="0"/>
            <a:chExt cx="12192000" cy="945932"/>
          </a:xfrm>
        </p:grpSpPr>
        <p:grpSp>
          <p:nvGrpSpPr>
            <p:cNvPr id="21" name="矩形 3"/>
            <p:cNvGrpSpPr/>
            <p:nvPr/>
          </p:nvGrpSpPr>
          <p:grpSpPr>
            <a:xfrm>
              <a:off x="0" y="0"/>
              <a:ext cx="12192000" cy="945932"/>
              <a:chOff x="0" y="0"/>
              <a:chExt cx="12192000" cy="945931"/>
            </a:xfrm>
          </p:grpSpPr>
          <p:sp>
            <p:nvSpPr>
              <p:cNvPr id="23" name="矩形"/>
              <p:cNvSpPr/>
              <p:nvPr/>
            </p:nvSpPr>
            <p:spPr>
              <a:xfrm>
                <a:off x="0" y="-1"/>
                <a:ext cx="12192000" cy="945933"/>
              </a:xfrm>
              <a:prstGeom prst="rect">
                <a:avLst/>
              </a:prstGeom>
              <a:solidFill>
                <a:srgbClr val="FFA8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24" name="文本"/>
              <p:cNvSpPr txBox="1"/>
              <p:nvPr/>
            </p:nvSpPr>
            <p:spPr>
              <a:xfrm>
                <a:off x="45719" y="293895"/>
                <a:ext cx="12100561" cy="3581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>
                    <a:solidFill>
                      <a:srgbClr val="FFFFFF"/>
                    </a:solidFill>
                  </a:defRPr>
                </a:lvl1pPr>
              </a:lstStyle>
              <a:p>
                <a:r>
                  <a:t>   </a:t>
                </a:r>
              </a:p>
            </p:txBody>
          </p:sp>
        </p:grpSp>
        <p:sp>
          <p:nvSpPr>
            <p:cNvPr id="22" name="TextBox 4"/>
            <p:cNvSpPr txBox="1"/>
            <p:nvPr/>
          </p:nvSpPr>
          <p:spPr>
            <a:xfrm>
              <a:off x="567693" y="161261"/>
              <a:ext cx="11056614" cy="6438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3600" b="1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lvl1pPr>
            </a:lstStyle>
            <a:p>
              <a:r>
                <a:rPr lang="zh-CN" altLang="en-US" dirty="0">
                  <a:solidFill>
                    <a:schemeClr val="bg1"/>
                  </a:solidFill>
                  <a:latin typeface="+mj-ea"/>
                  <a:ea typeface="+mj-ea"/>
                  <a:sym typeface="+mn-ea"/>
                </a:rPr>
                <a:t>购买阿里云服务器</a:t>
              </a:r>
              <a:endParaRPr lang="zh-CN" altLang="en-US" dirty="0">
                <a:solidFill>
                  <a:schemeClr val="bg1"/>
                </a:solidFill>
                <a:latin typeface="+mj-ea"/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940158" y="2764825"/>
            <a:ext cx="981939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buNone/>
            </a:pPr>
            <a:r>
              <a:rPr kumimoji="1" sz="2000" dirty="0">
                <a:solidFill>
                  <a:schemeClr val="bg1"/>
                </a:solidFill>
              </a:rPr>
              <a:t>云服务</a:t>
            </a:r>
            <a:r>
              <a:rPr kumimoji="1" lang="zh-CN" sz="2000" dirty="0">
                <a:solidFill>
                  <a:schemeClr val="bg1"/>
                </a:solidFill>
              </a:rPr>
              <a:t>器</a:t>
            </a:r>
            <a:r>
              <a:rPr kumimoji="1" sz="2000" dirty="0">
                <a:solidFill>
                  <a:schemeClr val="bg1"/>
                </a:solidFill>
              </a:rPr>
              <a:t>是可以看做是运行在云上的一台虚拟的电脑</a:t>
            </a:r>
            <a:endParaRPr kumimoji="1" sz="2000" dirty="0">
              <a:solidFill>
                <a:schemeClr val="bg1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8965" y="3193415"/>
            <a:ext cx="4508500" cy="343725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rgbClr val="232A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232A34"/>
              </a:solidFill>
            </a:endParaRPr>
          </a:p>
        </p:txBody>
      </p:sp>
      <p:pic>
        <p:nvPicPr>
          <p:cNvPr id="2" name="图片 1" descr="千锋白色logo-0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864090" y="5932805"/>
            <a:ext cx="2048510" cy="69786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84313" y="1799475"/>
            <a:ext cx="11528287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+mj-ea"/>
                <a:ea typeface="+mj-ea"/>
              </a:rPr>
              <a:t>云服务器种类</a:t>
            </a:r>
            <a:endParaRPr lang="zh-CN" altLang="en-US" sz="32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20" name="成组"/>
          <p:cNvGrpSpPr/>
          <p:nvPr/>
        </p:nvGrpSpPr>
        <p:grpSpPr>
          <a:xfrm>
            <a:off x="0" y="472965"/>
            <a:ext cx="12192000" cy="945934"/>
            <a:chOff x="0" y="0"/>
            <a:chExt cx="12192000" cy="945932"/>
          </a:xfrm>
        </p:grpSpPr>
        <p:grpSp>
          <p:nvGrpSpPr>
            <p:cNvPr id="21" name="矩形 3"/>
            <p:cNvGrpSpPr/>
            <p:nvPr/>
          </p:nvGrpSpPr>
          <p:grpSpPr>
            <a:xfrm>
              <a:off x="0" y="0"/>
              <a:ext cx="12192000" cy="945932"/>
              <a:chOff x="0" y="0"/>
              <a:chExt cx="12192000" cy="945931"/>
            </a:xfrm>
          </p:grpSpPr>
          <p:sp>
            <p:nvSpPr>
              <p:cNvPr id="23" name="矩形"/>
              <p:cNvSpPr/>
              <p:nvPr/>
            </p:nvSpPr>
            <p:spPr>
              <a:xfrm>
                <a:off x="0" y="-1"/>
                <a:ext cx="12192000" cy="945933"/>
              </a:xfrm>
              <a:prstGeom prst="rect">
                <a:avLst/>
              </a:prstGeom>
              <a:solidFill>
                <a:srgbClr val="FFA8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24" name="文本"/>
              <p:cNvSpPr txBox="1"/>
              <p:nvPr/>
            </p:nvSpPr>
            <p:spPr>
              <a:xfrm>
                <a:off x="45719" y="293895"/>
                <a:ext cx="12100561" cy="3581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>
                    <a:solidFill>
                      <a:srgbClr val="FFFFFF"/>
                    </a:solidFill>
                  </a:defRPr>
                </a:lvl1pPr>
              </a:lstStyle>
              <a:p>
                <a:r>
                  <a:t>   </a:t>
                </a:r>
              </a:p>
            </p:txBody>
          </p:sp>
        </p:grpSp>
        <p:sp>
          <p:nvSpPr>
            <p:cNvPr id="22" name="TextBox 4"/>
            <p:cNvSpPr txBox="1"/>
            <p:nvPr/>
          </p:nvSpPr>
          <p:spPr>
            <a:xfrm>
              <a:off x="567693" y="161261"/>
              <a:ext cx="11056614" cy="6438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3600" b="1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lvl1pPr>
            </a:lstStyle>
            <a:p>
              <a:r>
                <a:rPr lang="zh-CN" altLang="en-US" dirty="0">
                  <a:solidFill>
                    <a:schemeClr val="bg1"/>
                  </a:solidFill>
                  <a:latin typeface="+mj-ea"/>
                  <a:ea typeface="+mj-ea"/>
                  <a:sym typeface="+mn-ea"/>
                </a:rPr>
                <a:t>购买阿里云服务器</a:t>
              </a:r>
              <a:endParaRPr lang="zh-CN" altLang="en-US" dirty="0">
                <a:solidFill>
                  <a:schemeClr val="bg1"/>
                </a:solidFill>
                <a:latin typeface="+mj-ea"/>
              </a:endParaRPr>
            </a:p>
          </p:txBody>
        </p:sp>
      </p:grp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9540" y="2567305"/>
            <a:ext cx="2305050" cy="14287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5080" y="4879975"/>
            <a:ext cx="2305050" cy="142875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5080" y="2567305"/>
            <a:ext cx="1628775" cy="162877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6295" y="4852035"/>
            <a:ext cx="1429385" cy="142938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52335" y="2555875"/>
            <a:ext cx="2341245" cy="145161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84440" y="4824095"/>
            <a:ext cx="1484630" cy="148463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rgbClr val="232A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rgbClr val="232A34"/>
                </a:solidFill>
              </a:rPr>
              <a:t>https://www.aliyun.com/</a:t>
            </a:r>
            <a:endParaRPr lang="zh-CN" altLang="en-US" dirty="0">
              <a:solidFill>
                <a:srgbClr val="232A34"/>
              </a:solidFill>
            </a:endParaRPr>
          </a:p>
        </p:txBody>
      </p:sp>
      <p:pic>
        <p:nvPicPr>
          <p:cNvPr id="2" name="图片 1" descr="千锋白色logo-0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864090" y="5932805"/>
            <a:ext cx="2048510" cy="69786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84313" y="1799475"/>
            <a:ext cx="11528287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+mj-ea"/>
                <a:ea typeface="+mj-ea"/>
              </a:rPr>
              <a:t>购买阿里云</a:t>
            </a:r>
            <a:endParaRPr lang="zh-CN" altLang="en-US" sz="32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20" name="成组"/>
          <p:cNvGrpSpPr/>
          <p:nvPr/>
        </p:nvGrpSpPr>
        <p:grpSpPr>
          <a:xfrm>
            <a:off x="0" y="472965"/>
            <a:ext cx="12192000" cy="945934"/>
            <a:chOff x="0" y="0"/>
            <a:chExt cx="12192000" cy="945932"/>
          </a:xfrm>
        </p:grpSpPr>
        <p:grpSp>
          <p:nvGrpSpPr>
            <p:cNvPr id="21" name="矩形 3"/>
            <p:cNvGrpSpPr/>
            <p:nvPr/>
          </p:nvGrpSpPr>
          <p:grpSpPr>
            <a:xfrm>
              <a:off x="0" y="0"/>
              <a:ext cx="12192000" cy="945932"/>
              <a:chOff x="0" y="0"/>
              <a:chExt cx="12192000" cy="945931"/>
            </a:xfrm>
          </p:grpSpPr>
          <p:sp>
            <p:nvSpPr>
              <p:cNvPr id="23" name="矩形"/>
              <p:cNvSpPr/>
              <p:nvPr/>
            </p:nvSpPr>
            <p:spPr>
              <a:xfrm>
                <a:off x="0" y="-1"/>
                <a:ext cx="12192000" cy="945933"/>
              </a:xfrm>
              <a:prstGeom prst="rect">
                <a:avLst/>
              </a:prstGeom>
              <a:solidFill>
                <a:srgbClr val="FFA8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24" name="文本"/>
              <p:cNvSpPr txBox="1"/>
              <p:nvPr/>
            </p:nvSpPr>
            <p:spPr>
              <a:xfrm>
                <a:off x="45719" y="293895"/>
                <a:ext cx="12100561" cy="3581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>
                    <a:solidFill>
                      <a:srgbClr val="FFFFFF"/>
                    </a:solidFill>
                  </a:defRPr>
                </a:lvl1pPr>
              </a:lstStyle>
              <a:p>
                <a:r>
                  <a:t>   </a:t>
                </a:r>
              </a:p>
            </p:txBody>
          </p:sp>
        </p:grpSp>
        <p:sp>
          <p:nvSpPr>
            <p:cNvPr id="22" name="TextBox 4"/>
            <p:cNvSpPr txBox="1"/>
            <p:nvPr/>
          </p:nvSpPr>
          <p:spPr>
            <a:xfrm>
              <a:off x="567693" y="161261"/>
              <a:ext cx="11056614" cy="6438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3600" b="1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lvl1pPr>
            </a:lstStyle>
            <a:p>
              <a:r>
                <a:rPr lang="zh-CN" altLang="en-US" dirty="0">
                  <a:solidFill>
                    <a:schemeClr val="bg1"/>
                  </a:solidFill>
                  <a:latin typeface="+mj-ea"/>
                  <a:ea typeface="+mj-ea"/>
                  <a:sym typeface="+mn-ea"/>
                </a:rPr>
                <a:t>购买阿里云服务器</a:t>
              </a:r>
              <a:endParaRPr lang="zh-CN" altLang="en-US" dirty="0">
                <a:solidFill>
                  <a:schemeClr val="bg1"/>
                </a:solidFill>
                <a:latin typeface="+mj-ea"/>
              </a:endParaRP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754380" y="2609850"/>
            <a:ext cx="639445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000">
                <a:solidFill>
                  <a:schemeClr val="bg1"/>
                </a:solidFill>
                <a:latin typeface="+mn-ea"/>
                <a:cs typeface="+mn-ea"/>
              </a:rPr>
              <a:t>步骤</a:t>
            </a:r>
            <a:r>
              <a:rPr lang="en-US" altLang="zh-CN" sz="2000">
                <a:solidFill>
                  <a:schemeClr val="bg1"/>
                </a:solidFill>
                <a:latin typeface="+mn-ea"/>
                <a:cs typeface="+mn-ea"/>
              </a:rPr>
              <a:t>1. </a:t>
            </a:r>
            <a:r>
              <a:rPr lang="zh-CN" altLang="en-US" sz="2000">
                <a:solidFill>
                  <a:schemeClr val="bg1"/>
                </a:solidFill>
                <a:latin typeface="+mn-ea"/>
                <a:cs typeface="+mn-ea"/>
              </a:rPr>
              <a:t>访问阿里云官网 </a:t>
            </a:r>
            <a:r>
              <a:rPr lang="zh-CN" altLang="en-US" sz="2000">
                <a:solidFill>
                  <a:schemeClr val="bg1"/>
                </a:solidFill>
                <a:latin typeface="+mn-ea"/>
                <a:cs typeface="+mn-ea"/>
                <a:hlinkClick r:id="rId2" action="ppaction://hlinkfile"/>
              </a:rPr>
              <a:t>https://www.aliyun.com/</a:t>
            </a:r>
            <a:endParaRPr lang="zh-CN" altLang="en-US" sz="2000">
              <a:solidFill>
                <a:schemeClr val="bg1"/>
              </a:solidFill>
              <a:latin typeface="+mn-ea"/>
              <a:cs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54380" y="3229610"/>
            <a:ext cx="639445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000">
                <a:solidFill>
                  <a:schemeClr val="bg1"/>
                </a:solidFill>
                <a:latin typeface="+mn-ea"/>
                <a:cs typeface="+mn-ea"/>
              </a:rPr>
              <a:t>步骤</a:t>
            </a:r>
            <a:r>
              <a:rPr lang="en-US" altLang="zh-CN" sz="2000">
                <a:solidFill>
                  <a:schemeClr val="bg1"/>
                </a:solidFill>
                <a:latin typeface="+mn-ea"/>
                <a:cs typeface="+mn-ea"/>
              </a:rPr>
              <a:t>2. </a:t>
            </a:r>
            <a:r>
              <a:rPr lang="zh-CN" altLang="en-US" sz="2000">
                <a:solidFill>
                  <a:schemeClr val="bg1"/>
                </a:solidFill>
                <a:latin typeface="+mn-ea"/>
                <a:cs typeface="+mn-ea"/>
              </a:rPr>
              <a:t>新用户注册</a:t>
            </a:r>
            <a:endParaRPr lang="zh-CN" altLang="en-US" sz="2000">
              <a:solidFill>
                <a:schemeClr val="bg1"/>
              </a:solidFill>
              <a:latin typeface="+mn-ea"/>
              <a:cs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2660" y="3041015"/>
            <a:ext cx="5512435" cy="3675380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754380" y="3830955"/>
            <a:ext cx="340614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000">
                <a:solidFill>
                  <a:schemeClr val="bg1"/>
                </a:solidFill>
                <a:latin typeface="+mn-ea"/>
                <a:cs typeface="+mn-ea"/>
              </a:rPr>
              <a:t>步骤</a:t>
            </a:r>
            <a:r>
              <a:rPr lang="en-US" altLang="zh-CN" sz="2000">
                <a:solidFill>
                  <a:schemeClr val="bg1"/>
                </a:solidFill>
                <a:latin typeface="+mn-ea"/>
                <a:cs typeface="+mn-ea"/>
              </a:rPr>
              <a:t>3. </a:t>
            </a:r>
            <a:r>
              <a:rPr lang="zh-CN" altLang="en-US" sz="2000">
                <a:solidFill>
                  <a:schemeClr val="bg1"/>
                </a:solidFill>
                <a:latin typeface="+mn-ea"/>
                <a:cs typeface="+mn-ea"/>
              </a:rPr>
              <a:t>用户登录</a:t>
            </a:r>
            <a:endParaRPr lang="zh-CN" altLang="en-US" sz="2000">
              <a:solidFill>
                <a:schemeClr val="bg1"/>
              </a:solidFill>
              <a:latin typeface="+mn-ea"/>
              <a:cs typeface="+mn-e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rgbClr val="232A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rgbClr val="232A34"/>
                </a:solidFill>
              </a:rPr>
              <a:t>https://www.aliyun.com/</a:t>
            </a:r>
            <a:endParaRPr lang="zh-CN" altLang="en-US" dirty="0">
              <a:solidFill>
                <a:srgbClr val="232A34"/>
              </a:solidFill>
            </a:endParaRPr>
          </a:p>
        </p:txBody>
      </p:sp>
      <p:pic>
        <p:nvPicPr>
          <p:cNvPr id="2" name="图片 1" descr="千锋白色logo-0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864090" y="5932805"/>
            <a:ext cx="2048510" cy="697865"/>
          </a:xfrm>
          <a:prstGeom prst="rect">
            <a:avLst/>
          </a:prstGeom>
        </p:spPr>
      </p:pic>
      <p:grpSp>
        <p:nvGrpSpPr>
          <p:cNvPr id="20" name="成组"/>
          <p:cNvGrpSpPr/>
          <p:nvPr/>
        </p:nvGrpSpPr>
        <p:grpSpPr>
          <a:xfrm>
            <a:off x="0" y="472965"/>
            <a:ext cx="12192000" cy="945934"/>
            <a:chOff x="0" y="0"/>
            <a:chExt cx="12192000" cy="945932"/>
          </a:xfrm>
        </p:grpSpPr>
        <p:grpSp>
          <p:nvGrpSpPr>
            <p:cNvPr id="21" name="矩形 3"/>
            <p:cNvGrpSpPr/>
            <p:nvPr/>
          </p:nvGrpSpPr>
          <p:grpSpPr>
            <a:xfrm>
              <a:off x="0" y="0"/>
              <a:ext cx="12192000" cy="945932"/>
              <a:chOff x="0" y="0"/>
              <a:chExt cx="12192000" cy="945931"/>
            </a:xfrm>
          </p:grpSpPr>
          <p:sp>
            <p:nvSpPr>
              <p:cNvPr id="23" name="矩形"/>
              <p:cNvSpPr/>
              <p:nvPr/>
            </p:nvSpPr>
            <p:spPr>
              <a:xfrm>
                <a:off x="0" y="-1"/>
                <a:ext cx="12192000" cy="945933"/>
              </a:xfrm>
              <a:prstGeom prst="rect">
                <a:avLst/>
              </a:prstGeom>
              <a:solidFill>
                <a:srgbClr val="FFA8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24" name="文本"/>
              <p:cNvSpPr txBox="1"/>
              <p:nvPr/>
            </p:nvSpPr>
            <p:spPr>
              <a:xfrm>
                <a:off x="45719" y="293895"/>
                <a:ext cx="12100561" cy="3581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>
                    <a:solidFill>
                      <a:srgbClr val="FFFFFF"/>
                    </a:solidFill>
                  </a:defRPr>
                </a:lvl1pPr>
              </a:lstStyle>
              <a:p>
                <a:r>
                  <a:t>   </a:t>
                </a:r>
              </a:p>
            </p:txBody>
          </p:sp>
        </p:grpSp>
        <p:sp>
          <p:nvSpPr>
            <p:cNvPr id="22" name="TextBox 4"/>
            <p:cNvSpPr txBox="1"/>
            <p:nvPr/>
          </p:nvSpPr>
          <p:spPr>
            <a:xfrm>
              <a:off x="567693" y="161261"/>
              <a:ext cx="11056614" cy="6438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3600" b="1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lvl1pPr>
            </a:lstStyle>
            <a:p>
              <a:r>
                <a:rPr lang="zh-CN" altLang="en-US" dirty="0">
                  <a:solidFill>
                    <a:schemeClr val="bg1"/>
                  </a:solidFill>
                  <a:latin typeface="+mj-ea"/>
                  <a:ea typeface="+mj-ea"/>
                  <a:sym typeface="+mn-ea"/>
                </a:rPr>
                <a:t>购买阿里云服务器</a:t>
              </a:r>
              <a:endParaRPr lang="zh-CN" altLang="en-US" dirty="0">
                <a:solidFill>
                  <a:schemeClr val="bg1"/>
                </a:solidFill>
                <a:latin typeface="+mj-ea"/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365125" y="1754505"/>
            <a:ext cx="11172190" cy="6756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000">
                <a:solidFill>
                  <a:schemeClr val="bg1"/>
                </a:solidFill>
                <a:latin typeface="+mn-ea"/>
                <a:cs typeface="+mn-ea"/>
              </a:rPr>
              <a:t>步骤</a:t>
            </a:r>
            <a:r>
              <a:rPr lang="en-US" altLang="zh-CN" sz="2000">
                <a:solidFill>
                  <a:schemeClr val="bg1"/>
                </a:solidFill>
                <a:latin typeface="+mn-ea"/>
                <a:cs typeface="+mn-ea"/>
              </a:rPr>
              <a:t>4-1. </a:t>
            </a:r>
            <a:r>
              <a:rPr lang="zh-CN" altLang="en-US" sz="2000">
                <a:solidFill>
                  <a:schemeClr val="bg1"/>
                </a:solidFill>
                <a:latin typeface="+mn-ea"/>
                <a:cs typeface="+mn-ea"/>
              </a:rPr>
              <a:t>如果你是新用户： 免费试用一个月， 网址：</a:t>
            </a:r>
            <a:r>
              <a:rPr lang="zh-CN" altLang="en-US">
                <a:solidFill>
                  <a:schemeClr val="bg1"/>
                </a:solidFill>
                <a:latin typeface="+mn-ea"/>
                <a:cs typeface="+mn-ea"/>
              </a:rPr>
              <a:t> </a:t>
            </a:r>
            <a:endParaRPr lang="zh-CN" altLang="en-US">
              <a:solidFill>
                <a:schemeClr val="bg1"/>
              </a:solidFill>
              <a:latin typeface="+mn-ea"/>
              <a:cs typeface="+mn-ea"/>
            </a:endParaRPr>
          </a:p>
          <a:p>
            <a:r>
              <a:rPr lang="zh-CN" altLang="en-US" sz="1200">
                <a:solidFill>
                  <a:schemeClr val="bg1"/>
                </a:solidFill>
                <a:latin typeface="+mn-ea"/>
                <a:cs typeface="+mn-ea"/>
                <a:hlinkClick r:id="rId2" action="ppaction://hlinkfile"/>
              </a:rPr>
              <a:t>https://www.aliyun.com/daily-act/ecs/activity_selection?spm=5176.8112568.738194.3.75f89ed5aeNqRj&amp;aly_as=nSmnUnKK</a:t>
            </a:r>
            <a:r>
              <a:rPr lang="zh-CN" altLang="en-US">
                <a:solidFill>
                  <a:schemeClr val="bg1"/>
                </a:solidFill>
                <a:latin typeface="+mn-ea"/>
                <a:cs typeface="+mn-ea"/>
              </a:rPr>
              <a:t> </a:t>
            </a:r>
            <a:endParaRPr lang="zh-CN" altLang="en-US">
              <a:solidFill>
                <a:schemeClr val="bg1"/>
              </a:solidFill>
              <a:latin typeface="+mn-ea"/>
              <a:cs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5160" y="2552700"/>
            <a:ext cx="7084695" cy="420116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rgbClr val="232A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rgbClr val="232A34"/>
                </a:solidFill>
              </a:rPr>
              <a:t>https://www.aliyun.com/</a:t>
            </a:r>
            <a:endParaRPr lang="zh-CN" altLang="en-US" dirty="0">
              <a:solidFill>
                <a:srgbClr val="232A34"/>
              </a:solidFill>
            </a:endParaRPr>
          </a:p>
        </p:txBody>
      </p:sp>
      <p:pic>
        <p:nvPicPr>
          <p:cNvPr id="2" name="图片 1" descr="千锋白色logo-0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864090" y="5932805"/>
            <a:ext cx="2048510" cy="697865"/>
          </a:xfrm>
          <a:prstGeom prst="rect">
            <a:avLst/>
          </a:prstGeom>
        </p:spPr>
      </p:pic>
      <p:grpSp>
        <p:nvGrpSpPr>
          <p:cNvPr id="20" name="成组"/>
          <p:cNvGrpSpPr/>
          <p:nvPr/>
        </p:nvGrpSpPr>
        <p:grpSpPr>
          <a:xfrm>
            <a:off x="0" y="472965"/>
            <a:ext cx="12192000" cy="945934"/>
            <a:chOff x="0" y="0"/>
            <a:chExt cx="12192000" cy="945932"/>
          </a:xfrm>
        </p:grpSpPr>
        <p:grpSp>
          <p:nvGrpSpPr>
            <p:cNvPr id="21" name="矩形 3"/>
            <p:cNvGrpSpPr/>
            <p:nvPr/>
          </p:nvGrpSpPr>
          <p:grpSpPr>
            <a:xfrm>
              <a:off x="0" y="0"/>
              <a:ext cx="12192000" cy="945932"/>
              <a:chOff x="0" y="0"/>
              <a:chExt cx="12192000" cy="945931"/>
            </a:xfrm>
          </p:grpSpPr>
          <p:sp>
            <p:nvSpPr>
              <p:cNvPr id="23" name="矩形"/>
              <p:cNvSpPr/>
              <p:nvPr/>
            </p:nvSpPr>
            <p:spPr>
              <a:xfrm>
                <a:off x="0" y="-1"/>
                <a:ext cx="12192000" cy="945933"/>
              </a:xfrm>
              <a:prstGeom prst="rect">
                <a:avLst/>
              </a:prstGeom>
              <a:solidFill>
                <a:srgbClr val="FFA8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24" name="文本"/>
              <p:cNvSpPr txBox="1"/>
              <p:nvPr/>
            </p:nvSpPr>
            <p:spPr>
              <a:xfrm>
                <a:off x="45719" y="293895"/>
                <a:ext cx="12100561" cy="3581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>
                    <a:solidFill>
                      <a:srgbClr val="FFFFFF"/>
                    </a:solidFill>
                  </a:defRPr>
                </a:lvl1pPr>
              </a:lstStyle>
              <a:p>
                <a:r>
                  <a:t>   </a:t>
                </a:r>
              </a:p>
            </p:txBody>
          </p:sp>
        </p:grpSp>
        <p:sp>
          <p:nvSpPr>
            <p:cNvPr id="22" name="TextBox 4"/>
            <p:cNvSpPr txBox="1"/>
            <p:nvPr/>
          </p:nvSpPr>
          <p:spPr>
            <a:xfrm>
              <a:off x="567693" y="161261"/>
              <a:ext cx="11056614" cy="6438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3600" b="1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lvl1pPr>
            </a:lstStyle>
            <a:p>
              <a:r>
                <a:rPr lang="zh-CN" altLang="en-US" dirty="0">
                  <a:solidFill>
                    <a:schemeClr val="bg1"/>
                  </a:solidFill>
                  <a:latin typeface="+mj-ea"/>
                  <a:ea typeface="+mj-ea"/>
                  <a:sym typeface="+mn-ea"/>
                </a:rPr>
                <a:t>购买阿里云服务器</a:t>
              </a:r>
              <a:endParaRPr lang="zh-CN" altLang="en-US" dirty="0">
                <a:solidFill>
                  <a:schemeClr val="bg1"/>
                </a:solidFill>
                <a:latin typeface="+mj-ea"/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365125" y="1754505"/>
            <a:ext cx="11172190" cy="1014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000">
                <a:solidFill>
                  <a:schemeClr val="bg1"/>
                </a:solidFill>
                <a:latin typeface="+mn-ea"/>
                <a:cs typeface="+mn-ea"/>
              </a:rPr>
              <a:t>步骤</a:t>
            </a:r>
            <a:r>
              <a:rPr lang="en-US" altLang="zh-CN" sz="2000">
                <a:solidFill>
                  <a:schemeClr val="bg1"/>
                </a:solidFill>
                <a:latin typeface="+mn-ea"/>
                <a:cs typeface="+mn-ea"/>
              </a:rPr>
              <a:t>4-2. </a:t>
            </a:r>
            <a:r>
              <a:rPr lang="zh-CN" altLang="en-US" sz="2000">
                <a:solidFill>
                  <a:schemeClr val="bg1"/>
                </a:solidFill>
                <a:latin typeface="+mn-ea"/>
                <a:cs typeface="+mn-ea"/>
              </a:rPr>
              <a:t>如果你是学生： 优惠产品购</a:t>
            </a:r>
            <a:r>
              <a:rPr lang="en-US" altLang="zh-CN" sz="2000">
                <a:solidFill>
                  <a:schemeClr val="bg1"/>
                </a:solidFill>
                <a:latin typeface="+mn-ea"/>
                <a:cs typeface="+mn-ea"/>
              </a:rPr>
              <a:t>9.5</a:t>
            </a:r>
            <a:r>
              <a:rPr lang="zh-CN" altLang="en-US" sz="2000">
                <a:solidFill>
                  <a:schemeClr val="bg1"/>
                </a:solidFill>
                <a:latin typeface="+mn-ea"/>
                <a:cs typeface="+mn-ea"/>
              </a:rPr>
              <a:t>元</a:t>
            </a:r>
            <a:r>
              <a:rPr lang="en-US" altLang="zh-CN" sz="2000">
                <a:solidFill>
                  <a:schemeClr val="bg1"/>
                </a:solidFill>
                <a:latin typeface="+mn-ea"/>
                <a:cs typeface="+mn-ea"/>
              </a:rPr>
              <a:t>/</a:t>
            </a:r>
            <a:r>
              <a:rPr lang="zh-CN" altLang="en-US" sz="2000">
                <a:solidFill>
                  <a:schemeClr val="bg1"/>
                </a:solidFill>
                <a:latin typeface="+mn-ea"/>
                <a:cs typeface="+mn-ea"/>
              </a:rPr>
              <a:t>月， 网址：</a:t>
            </a:r>
            <a:r>
              <a:rPr lang="zh-CN" altLang="en-US" sz="2000">
                <a:solidFill>
                  <a:schemeClr val="bg1"/>
                </a:solidFill>
                <a:latin typeface="+mn-ea"/>
                <a:cs typeface="+mn-ea"/>
                <a:hlinkClick r:id="rId2" action="ppaction://hlinkfile"/>
              </a:rPr>
              <a:t>https://promotion.aliyun.com/ntms/act/campus2018.html?spm=5176.8112568.420890.3.75f89ed5aeNqRj&amp;aly_as=dkcKiI3h</a:t>
            </a:r>
            <a:r>
              <a:rPr lang="zh-CN" altLang="en-US" sz="2000">
                <a:solidFill>
                  <a:schemeClr val="bg1"/>
                </a:solidFill>
                <a:latin typeface="+mn-ea"/>
                <a:cs typeface="+mn-ea"/>
              </a:rPr>
              <a:t> </a:t>
            </a:r>
            <a:endParaRPr lang="zh-CN" altLang="en-US" sz="2000">
              <a:solidFill>
                <a:schemeClr val="bg1"/>
              </a:solidFill>
              <a:latin typeface="+mn-ea"/>
              <a:cs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4600" y="2769235"/>
            <a:ext cx="6645910" cy="404431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rgbClr val="232A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rgbClr val="232A34"/>
                </a:solidFill>
              </a:rPr>
              <a:t>https://www.aliyun.com/</a:t>
            </a:r>
            <a:endParaRPr lang="zh-CN" altLang="en-US" dirty="0">
              <a:solidFill>
                <a:srgbClr val="232A34"/>
              </a:solidFill>
            </a:endParaRPr>
          </a:p>
        </p:txBody>
      </p:sp>
      <p:pic>
        <p:nvPicPr>
          <p:cNvPr id="2" name="图片 1" descr="千锋白色logo-0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864090" y="5932805"/>
            <a:ext cx="2048510" cy="697865"/>
          </a:xfrm>
          <a:prstGeom prst="rect">
            <a:avLst/>
          </a:prstGeom>
        </p:spPr>
      </p:pic>
      <p:grpSp>
        <p:nvGrpSpPr>
          <p:cNvPr id="20" name="成组"/>
          <p:cNvGrpSpPr/>
          <p:nvPr/>
        </p:nvGrpSpPr>
        <p:grpSpPr>
          <a:xfrm>
            <a:off x="0" y="472965"/>
            <a:ext cx="12192000" cy="945934"/>
            <a:chOff x="0" y="0"/>
            <a:chExt cx="12192000" cy="945932"/>
          </a:xfrm>
        </p:grpSpPr>
        <p:grpSp>
          <p:nvGrpSpPr>
            <p:cNvPr id="21" name="矩形 3"/>
            <p:cNvGrpSpPr/>
            <p:nvPr/>
          </p:nvGrpSpPr>
          <p:grpSpPr>
            <a:xfrm>
              <a:off x="0" y="0"/>
              <a:ext cx="12192000" cy="945932"/>
              <a:chOff x="0" y="0"/>
              <a:chExt cx="12192000" cy="945931"/>
            </a:xfrm>
          </p:grpSpPr>
          <p:sp>
            <p:nvSpPr>
              <p:cNvPr id="23" name="矩形"/>
              <p:cNvSpPr/>
              <p:nvPr/>
            </p:nvSpPr>
            <p:spPr>
              <a:xfrm>
                <a:off x="0" y="-1"/>
                <a:ext cx="12192000" cy="945933"/>
              </a:xfrm>
              <a:prstGeom prst="rect">
                <a:avLst/>
              </a:prstGeom>
              <a:solidFill>
                <a:srgbClr val="FFA8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24" name="文本"/>
              <p:cNvSpPr txBox="1"/>
              <p:nvPr/>
            </p:nvSpPr>
            <p:spPr>
              <a:xfrm>
                <a:off x="45719" y="293895"/>
                <a:ext cx="12100561" cy="3581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>
                    <a:solidFill>
                      <a:srgbClr val="FFFFFF"/>
                    </a:solidFill>
                  </a:defRPr>
                </a:lvl1pPr>
              </a:lstStyle>
              <a:p>
                <a:r>
                  <a:t>   </a:t>
                </a:r>
              </a:p>
            </p:txBody>
          </p:sp>
        </p:grpSp>
        <p:sp>
          <p:nvSpPr>
            <p:cNvPr id="22" name="TextBox 4"/>
            <p:cNvSpPr txBox="1"/>
            <p:nvPr/>
          </p:nvSpPr>
          <p:spPr>
            <a:xfrm>
              <a:off x="567693" y="161261"/>
              <a:ext cx="11056614" cy="6438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3600" b="1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lvl1pPr>
            </a:lstStyle>
            <a:p>
              <a:r>
                <a:rPr lang="zh-CN" altLang="en-US" dirty="0">
                  <a:solidFill>
                    <a:schemeClr val="bg1"/>
                  </a:solidFill>
                  <a:latin typeface="+mj-ea"/>
                  <a:ea typeface="+mj-ea"/>
                  <a:sym typeface="+mn-ea"/>
                </a:rPr>
                <a:t>购买阿里云服务器</a:t>
              </a:r>
              <a:endParaRPr lang="zh-CN" altLang="en-US" dirty="0">
                <a:solidFill>
                  <a:schemeClr val="bg1"/>
                </a:solidFill>
                <a:latin typeface="+mj-ea"/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365125" y="1754505"/>
            <a:ext cx="11172190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000">
                <a:solidFill>
                  <a:schemeClr val="bg1"/>
                </a:solidFill>
                <a:latin typeface="+mn-ea"/>
                <a:cs typeface="+mn-ea"/>
              </a:rPr>
              <a:t>步骤</a:t>
            </a:r>
            <a:r>
              <a:rPr lang="en-US" altLang="zh-CN" sz="2000">
                <a:solidFill>
                  <a:schemeClr val="bg1"/>
                </a:solidFill>
                <a:latin typeface="+mn-ea"/>
                <a:cs typeface="+mn-ea"/>
              </a:rPr>
              <a:t>4-3. </a:t>
            </a:r>
            <a:r>
              <a:rPr lang="zh-CN" altLang="en-US" sz="2000">
                <a:solidFill>
                  <a:schemeClr val="bg1"/>
                </a:solidFill>
                <a:latin typeface="+mn-ea"/>
                <a:cs typeface="+mn-ea"/>
              </a:rPr>
              <a:t>如果不是学生也不是新用户： 则需要单独购买， 网址：</a:t>
            </a:r>
            <a:r>
              <a:rPr lang="zh-CN" altLang="en-US" sz="2000">
                <a:solidFill>
                  <a:schemeClr val="bg1"/>
                </a:solidFill>
                <a:latin typeface="+mn-ea"/>
                <a:cs typeface="+mn-ea"/>
                <a:hlinkClick r:id="rId2" action="ppaction://hlinkfile"/>
              </a:rPr>
              <a:t>https://www.aliyun.com/minisite/goods?userCode=1plp2rdz&amp;share_source=copy_link</a:t>
            </a:r>
            <a:r>
              <a:rPr lang="zh-CN" altLang="en-US" sz="2000">
                <a:solidFill>
                  <a:schemeClr val="bg1"/>
                </a:solidFill>
                <a:latin typeface="+mn-ea"/>
                <a:cs typeface="+mn-ea"/>
              </a:rPr>
              <a:t> </a:t>
            </a:r>
            <a:endParaRPr lang="zh-CN" altLang="en-US" sz="2000">
              <a:solidFill>
                <a:schemeClr val="bg1"/>
              </a:solidFill>
              <a:latin typeface="+mn-ea"/>
              <a:cs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800" y="2743200"/>
            <a:ext cx="8498205" cy="388747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rgbClr val="232A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rgbClr val="232A34"/>
                </a:solidFill>
              </a:rPr>
              <a:t>https://www.aliyun.com/</a:t>
            </a:r>
            <a:endParaRPr lang="zh-CN" altLang="en-US" dirty="0">
              <a:solidFill>
                <a:srgbClr val="232A34"/>
              </a:solidFill>
            </a:endParaRPr>
          </a:p>
        </p:txBody>
      </p:sp>
      <p:pic>
        <p:nvPicPr>
          <p:cNvPr id="2" name="图片 1" descr="千锋白色logo-0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864090" y="5932805"/>
            <a:ext cx="2048510" cy="697865"/>
          </a:xfrm>
          <a:prstGeom prst="rect">
            <a:avLst/>
          </a:prstGeom>
        </p:spPr>
      </p:pic>
      <p:grpSp>
        <p:nvGrpSpPr>
          <p:cNvPr id="20" name="成组"/>
          <p:cNvGrpSpPr/>
          <p:nvPr/>
        </p:nvGrpSpPr>
        <p:grpSpPr>
          <a:xfrm>
            <a:off x="0" y="472965"/>
            <a:ext cx="12192000" cy="945934"/>
            <a:chOff x="0" y="0"/>
            <a:chExt cx="12192000" cy="945932"/>
          </a:xfrm>
        </p:grpSpPr>
        <p:grpSp>
          <p:nvGrpSpPr>
            <p:cNvPr id="21" name="矩形 3"/>
            <p:cNvGrpSpPr/>
            <p:nvPr/>
          </p:nvGrpSpPr>
          <p:grpSpPr>
            <a:xfrm>
              <a:off x="0" y="0"/>
              <a:ext cx="12192000" cy="945932"/>
              <a:chOff x="0" y="0"/>
              <a:chExt cx="12192000" cy="945931"/>
            </a:xfrm>
          </p:grpSpPr>
          <p:sp>
            <p:nvSpPr>
              <p:cNvPr id="23" name="矩形"/>
              <p:cNvSpPr/>
              <p:nvPr/>
            </p:nvSpPr>
            <p:spPr>
              <a:xfrm>
                <a:off x="0" y="-1"/>
                <a:ext cx="12192000" cy="945933"/>
              </a:xfrm>
              <a:prstGeom prst="rect">
                <a:avLst/>
              </a:prstGeom>
              <a:solidFill>
                <a:srgbClr val="FFA8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24" name="文本"/>
              <p:cNvSpPr txBox="1"/>
              <p:nvPr/>
            </p:nvSpPr>
            <p:spPr>
              <a:xfrm>
                <a:off x="45719" y="293895"/>
                <a:ext cx="12100561" cy="3581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>
                    <a:solidFill>
                      <a:srgbClr val="FFFFFF"/>
                    </a:solidFill>
                  </a:defRPr>
                </a:lvl1pPr>
              </a:lstStyle>
              <a:p>
                <a:r>
                  <a:t>   </a:t>
                </a:r>
              </a:p>
            </p:txBody>
          </p:sp>
        </p:grpSp>
        <p:sp>
          <p:nvSpPr>
            <p:cNvPr id="22" name="TextBox 4"/>
            <p:cNvSpPr txBox="1"/>
            <p:nvPr/>
          </p:nvSpPr>
          <p:spPr>
            <a:xfrm>
              <a:off x="567693" y="161261"/>
              <a:ext cx="11056614" cy="6438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3600" b="1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lvl1pPr>
            </a:lstStyle>
            <a:p>
              <a:r>
                <a:rPr lang="zh-CN" altLang="en-US" dirty="0" smtClean="0">
                  <a:solidFill>
                    <a:schemeClr val="bg1"/>
                  </a:solidFill>
                  <a:latin typeface="+mj-ea"/>
                  <a:ea typeface="+mj-ea"/>
                  <a:sym typeface="+mn-ea"/>
                </a:rPr>
                <a:t>安装</a:t>
              </a:r>
              <a:r>
                <a:rPr lang="en-US" altLang="zh-CN" dirty="0" smtClean="0">
                  <a:solidFill>
                    <a:schemeClr val="bg1"/>
                  </a:solidFill>
                  <a:latin typeface="+mj-ea"/>
                  <a:ea typeface="+mj-ea"/>
                  <a:sym typeface="+mn-ea"/>
                </a:rPr>
                <a:t>Ubuntu</a:t>
              </a:r>
              <a:r>
                <a:rPr lang="zh-CN" altLang="en-US" dirty="0" smtClean="0">
                  <a:solidFill>
                    <a:schemeClr val="bg1"/>
                  </a:solidFill>
                  <a:latin typeface="+mj-ea"/>
                  <a:ea typeface="+mj-ea"/>
                  <a:sym typeface="+mn-ea"/>
                </a:rPr>
                <a:t>系统</a:t>
              </a:r>
              <a:endParaRPr lang="zh-CN" altLang="en-US" dirty="0">
                <a:solidFill>
                  <a:schemeClr val="bg1"/>
                </a:solidFill>
                <a:latin typeface="+mj-ea"/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452120" y="1642745"/>
            <a:ext cx="1117219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800" dirty="0" smtClean="0">
                <a:solidFill>
                  <a:schemeClr val="bg1"/>
                </a:solidFill>
                <a:latin typeface="+mj-ea"/>
                <a:ea typeface="+mj-ea"/>
                <a:sym typeface="+mn-ea"/>
              </a:rPr>
              <a:t>Linux</a:t>
            </a:r>
            <a:r>
              <a:rPr lang="zh-CN" altLang="en-US" sz="2800" dirty="0" smtClean="0">
                <a:solidFill>
                  <a:schemeClr val="bg1"/>
                </a:solidFill>
                <a:latin typeface="+mj-ea"/>
                <a:ea typeface="+mj-ea"/>
                <a:sym typeface="+mn-ea"/>
              </a:rPr>
              <a:t>操作系统有很多， 我们选择安装</a:t>
            </a:r>
            <a:r>
              <a:rPr lang="en-US" altLang="zh-CN" sz="2800" dirty="0" smtClean="0">
                <a:solidFill>
                  <a:schemeClr val="bg1"/>
                </a:solidFill>
                <a:latin typeface="+mj-ea"/>
                <a:ea typeface="+mj-ea"/>
                <a:sym typeface="+mn-ea"/>
              </a:rPr>
              <a:t>Ubuntu</a:t>
            </a:r>
            <a:endParaRPr lang="en-US" altLang="zh-CN" sz="2800" dirty="0" smtClean="0">
              <a:solidFill>
                <a:schemeClr val="bg1"/>
              </a:solidFill>
              <a:latin typeface="+mj-ea"/>
              <a:ea typeface="+mj-ea"/>
              <a:cs typeface="+mn-ea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52120" y="2300605"/>
            <a:ext cx="1117219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000">
                <a:solidFill>
                  <a:schemeClr val="bg1"/>
                </a:solidFill>
                <a:latin typeface="+mn-ea"/>
                <a:cs typeface="+mn-ea"/>
              </a:rPr>
              <a:t>步骤</a:t>
            </a:r>
            <a:r>
              <a:rPr lang="en-US" altLang="zh-CN" sz="2000">
                <a:solidFill>
                  <a:schemeClr val="bg1"/>
                </a:solidFill>
                <a:latin typeface="+mn-ea"/>
                <a:cs typeface="+mn-ea"/>
              </a:rPr>
              <a:t>1. </a:t>
            </a:r>
            <a:r>
              <a:rPr lang="zh-CN" altLang="en-US" sz="2000">
                <a:solidFill>
                  <a:schemeClr val="bg1"/>
                </a:solidFill>
                <a:latin typeface="+mn-ea"/>
                <a:cs typeface="+mn-ea"/>
              </a:rPr>
              <a:t>进入阿里云控制台</a:t>
            </a:r>
            <a:r>
              <a:rPr lang="zh-CN" altLang="en-US" sz="2000">
                <a:solidFill>
                  <a:schemeClr val="bg1"/>
                </a:solidFill>
                <a:latin typeface="+mn-ea"/>
                <a:cs typeface="+mn-ea"/>
              </a:rPr>
              <a:t> </a:t>
            </a:r>
            <a:endParaRPr lang="zh-CN" altLang="en-US" sz="2000">
              <a:solidFill>
                <a:schemeClr val="bg1"/>
              </a:solidFill>
              <a:latin typeface="+mn-ea"/>
              <a:cs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2155" y="2699385"/>
            <a:ext cx="6927215" cy="401066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第一PPT模板网：www.1ppt.com">
  <a:themeElements>
    <a:clrScheme name="自定义 2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2C869"/>
      </a:accent1>
      <a:accent2>
        <a:srgbClr val="323F4F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plus">
      <a:majorFont>
        <a:latin typeface="Calibri Light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1540</Words>
  <Application>WPS 演示</Application>
  <PresentationFormat>宽屏</PresentationFormat>
  <Paragraphs>177</Paragraphs>
  <Slides>21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29" baseType="lpstr">
      <vt:lpstr>Arial</vt:lpstr>
      <vt:lpstr>宋体</vt:lpstr>
      <vt:lpstr>Wingdings</vt:lpstr>
      <vt:lpstr>微软雅黑</vt:lpstr>
      <vt:lpstr>Calibri</vt:lpstr>
      <vt:lpstr>Arial Unicode MS</vt:lpstr>
      <vt:lpstr>等线</vt:lpstr>
      <vt:lpstr>第一PPT模板网：www.1ppt.com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www.1ppt.com</dc:creator>
  <cp:lastModifiedBy>iJeff</cp:lastModifiedBy>
  <cp:revision>143</cp:revision>
  <dcterms:created xsi:type="dcterms:W3CDTF">2019-06-19T02:50:00Z</dcterms:created>
  <dcterms:modified xsi:type="dcterms:W3CDTF">2020-02-10T03:59:59Z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2052-11.1.0.9339</vt:lpwstr>
  </property>
</Properties>
</file>